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4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27080A-1DEB-4AF6-8435-9C504B43D566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54E823-E8DA-429F-B2EB-DD3DDCCA04A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15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A106B1-E7F9-4233-AE40-BE7668F91120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noProof="0" smtClean="0"/>
              <a:t>Kliknite da biste uredili stilove teksta matrice</a:t>
            </a:r>
          </a:p>
          <a:p>
            <a:pPr lvl="1"/>
            <a:r>
              <a:rPr lang="en-US" altLang="sr-Latn-RS" noProof="0" smtClean="0"/>
              <a:t>Druga razina</a:t>
            </a:r>
          </a:p>
          <a:p>
            <a:pPr lvl="2"/>
            <a:r>
              <a:rPr lang="en-US" altLang="sr-Latn-RS" noProof="0" smtClean="0"/>
              <a:t>Treća razina</a:t>
            </a:r>
          </a:p>
          <a:p>
            <a:pPr lvl="3"/>
            <a:r>
              <a:rPr lang="en-US" altLang="sr-Latn-RS" noProof="0" smtClean="0"/>
              <a:t>Četvrta razina</a:t>
            </a:r>
          </a:p>
          <a:p>
            <a:pPr lvl="4"/>
            <a:r>
              <a:rPr lang="en-US" altLang="sr-Latn-RS" noProof="0" smtClean="0"/>
              <a:t>Peta razina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CDAD23-B981-445E-91C9-B56AC8CC774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890297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AA42-F7B5-429A-AD8F-F52DC1444C4A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4DA2-2076-4DB7-957F-C8076B04EFC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218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9836-0C91-4CE2-85FF-762747A9F96C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8013-37BC-4F15-BBA8-A5D0546C308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5403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171700" cy="63119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362700" cy="63119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0AC1-BBCD-4ED6-A696-0ED16411F410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8AAB-3C58-4676-9B46-275FC3E6F2F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991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50C4-6951-410C-AFA7-BBC3069EC847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930E-3989-4543-9C29-36DAAC49A70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701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8E26-6B24-4930-AF84-BE7874CDE844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62AB-E1E8-42AC-9871-5AFDEE2A92F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9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4200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52925" y="2060575"/>
            <a:ext cx="4200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3AE55-392E-44B1-84AD-7DFAD9D60FA8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CAA8-DB23-417C-AAF3-0E5531D3C68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519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4595-139E-4E78-8D74-AD337B25328E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6EED-840D-465B-B6E4-FFAFC57ED7A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89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153D-AA94-4331-8618-A0E32BA727C4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2217-C6FD-4168-86AB-D5AE2619AE9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37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84EF-3735-409A-9D25-814978E439CF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DA59F-DF88-4194-996D-AEAC581ED17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3418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D44E0-08DF-4A45-B985-1ED6E951F546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B454-B595-4A94-9127-D0A84BD8091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86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F045-1DFE-4887-B038-26A818EE5FE9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CCCC-D41C-4419-A9C4-43F64464540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261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sky-wallpaper-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7" descr="1216139826649869464rgtaylor_csc_net_wan_cloud_svg_m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6250"/>
            <a:ext cx="37195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8" descr="1216139826649869464rgtaylor_csc_net_wan_cloud_svg_m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37195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9" descr="su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88913"/>
            <a:ext cx="316865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6" descr="1216139826649869464rgtaylor_csc_net_wan_cloud_svg_m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37195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sturdy_tre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5639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60575"/>
            <a:ext cx="855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Kliknite da biste uredili stilove teksta matrice</a:t>
            </a:r>
          </a:p>
          <a:p>
            <a:pPr lvl="1"/>
            <a:r>
              <a:rPr lang="en-US" altLang="sr-Latn-RS" smtClean="0"/>
              <a:t>Druga razina</a:t>
            </a:r>
          </a:p>
          <a:p>
            <a:pPr lvl="2"/>
            <a:r>
              <a:rPr lang="en-US" altLang="sr-Latn-RS" smtClean="0"/>
              <a:t>Treća razina</a:t>
            </a:r>
          </a:p>
          <a:p>
            <a:pPr lvl="3"/>
            <a:r>
              <a:rPr lang="en-US" altLang="sr-Latn-RS" smtClean="0"/>
              <a:t>Četvrta razina</a:t>
            </a:r>
          </a:p>
          <a:p>
            <a:pPr lvl="4"/>
            <a:r>
              <a:rPr lang="en-US" altLang="sr-Latn-RS" smtClean="0"/>
              <a:t>Peta razina</a:t>
            </a: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 ste uredili stil naslova matrice</a:t>
            </a:r>
            <a:endParaRPr lang="en-US" altLang="sr-Latn-R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B44231-B350-480E-A043-880978475364}" type="datetime1">
              <a:rPr lang="hr-HR" altLang="sr-Latn-RS"/>
              <a:pPr>
                <a:defRPr/>
              </a:pPr>
              <a:t>10.6.2014.</a:t>
            </a:fld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7E352F4-36F7-46F9-8677-C0BFA147552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1037" name="Picture 31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2411413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2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75565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33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118745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4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35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2987675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36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183515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37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6588125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38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6011863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39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5364163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0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4716463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1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4067175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2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349250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3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7759700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4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7235825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45" descr="potted-grass-m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b="31053"/>
          <a:stretch>
            <a:fillRect/>
          </a:stretch>
        </p:blipFill>
        <p:spPr bwMode="auto">
          <a:xfrm>
            <a:off x="250825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B6C6B-C54A-4DC1-BE06-6E106D22526A}" type="datetime1">
              <a:rPr lang="hr-HR" altLang="sr-Latn-RS"/>
              <a:pPr eaLnBrk="1" hangingPunct="1"/>
              <a:t>10.6.2014.</a:t>
            </a:fld>
            <a:endParaRPr lang="en-US" altLang="sr-Latn-R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2565400"/>
            <a:ext cx="6786563" cy="1368425"/>
          </a:xfrm>
        </p:spPr>
        <p:txBody>
          <a:bodyPr/>
          <a:lstStyle/>
          <a:p>
            <a:pPr eaLnBrk="1" hangingPunct="1"/>
            <a:r>
              <a:rPr lang="sr-Latn-RS" altLang="sr-Latn-RS" sz="5000" b="1" smtClean="0">
                <a:solidFill>
                  <a:schemeClr val="tx1"/>
                </a:solidFill>
                <a:latin typeface="Comic Sans MS" pitchFamily="66" charset="0"/>
              </a:rPr>
              <a:t>TRI MEDVJEDA I GITARA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4149725"/>
            <a:ext cx="6400800" cy="1150938"/>
          </a:xfrm>
        </p:spPr>
        <p:txBody>
          <a:bodyPr/>
          <a:lstStyle/>
          <a:p>
            <a:pPr eaLnBrk="1" hangingPunct="1"/>
            <a:r>
              <a:rPr lang="sr-Latn-RS" alt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Ime autora: Ljudevit Bauer</a:t>
            </a:r>
          </a:p>
          <a:p>
            <a:pPr eaLnBrk="1" hangingPunct="1"/>
            <a:r>
              <a:rPr lang="sr-Latn-RS" alt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Ime ilustratora: Mladen Veža</a:t>
            </a:r>
            <a:r>
              <a:rPr lang="sr-Latn-RS" alt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  <p:pic>
        <p:nvPicPr>
          <p:cNvPr id="2050" name="Picture 2" descr="F:\img0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9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   </a:t>
            </a:r>
            <a:r>
              <a:rPr lang="hr-HR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KRAJ</a:t>
            </a:r>
            <a:endParaRPr lang="hr-HR" sz="7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363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sadržaja 2"/>
          <p:cNvSpPr>
            <a:spLocks noGrp="1"/>
          </p:cNvSpPr>
          <p:nvPr>
            <p:ph idx="1"/>
          </p:nvPr>
        </p:nvSpPr>
        <p:spPr>
          <a:xfrm>
            <a:off x="107950" y="1989138"/>
            <a:ext cx="876935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hr-HR" altLang="sr-Latn-RS" dirty="0" smtClean="0"/>
          </a:p>
          <a:p>
            <a:pPr marL="0" indent="0" eaLnBrk="1" hangingPunct="1">
              <a:buFontTx/>
              <a:buNone/>
            </a:pPr>
            <a:r>
              <a:rPr lang="hr-HR" altLang="sr-Latn-R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Vrsta djela: Pripovijetka za djecu</a:t>
            </a:r>
          </a:p>
          <a:p>
            <a:pPr marL="0" indent="0" eaLnBrk="1" hangingPunct="1">
              <a:buFontTx/>
              <a:buNone/>
            </a:pPr>
            <a:r>
              <a:rPr lang="hr-HR" altLang="sr-Latn-R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Mjesto radnje: Bukova šuma</a:t>
            </a:r>
          </a:p>
          <a:p>
            <a:pPr marL="0" indent="0" eaLnBrk="1" hangingPunct="1">
              <a:buFontTx/>
              <a:buNone/>
            </a:pPr>
            <a:r>
              <a:rPr lang="hr-HR" altLang="sr-Latn-R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Vrijeme radnje: nekada davno u proljeće</a:t>
            </a:r>
          </a:p>
        </p:txBody>
      </p:sp>
      <p:sp>
        <p:nvSpPr>
          <p:cNvPr id="3075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CB853-4062-41C1-AF44-0C3FA362F670}" type="datetime1">
              <a:rPr lang="hr-HR" altLang="sr-Latn-RS"/>
              <a:pPr eaLnBrk="1" hangingPunct="1"/>
              <a:t>10.6.2014.</a:t>
            </a:fld>
            <a:endParaRPr lang="en-US" alt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Likovi: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medvjed Bruno - tata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edvjed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Bukalo</a:t>
            </a: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edvjed Mrgud	   sinovi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edvjed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Bero</a:t>
            </a: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stale šumske životinje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hr-H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</a:t>
            </a:r>
          </a:p>
          <a:p>
            <a:pPr marL="1828800" lvl="4" indent="0" eaLnBrk="1" hangingPunct="1">
              <a:buFontTx/>
              <a:buNone/>
              <a:defRPr/>
            </a:pPr>
            <a:endParaRPr lang="hr-H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DB798-8920-4A6A-8459-20A056DA79FE}" type="datetime1">
              <a:rPr lang="hr-HR" altLang="sr-Latn-RS"/>
              <a:pPr eaLnBrk="1" hangingPunct="1"/>
              <a:t>10.6.2014.</a:t>
            </a:fld>
            <a:endParaRPr lang="en-US" altLang="sr-Latn-RS"/>
          </a:p>
        </p:txBody>
      </p:sp>
      <p:sp>
        <p:nvSpPr>
          <p:cNvPr id="5" name="Desna vitičasta zagrada 4"/>
          <p:cNvSpPr/>
          <p:nvPr/>
        </p:nvSpPr>
        <p:spPr>
          <a:xfrm>
            <a:off x="3635896" y="3429000"/>
            <a:ext cx="261743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60648"/>
            <a:ext cx="8553450" cy="5976664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Sadržaj: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 Bukovoj šumi živio je stari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edvjed Bruno. Imao je tri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sina. Najstariji sin zvao se</a:t>
            </a:r>
          </a:p>
          <a:p>
            <a:pPr marL="0" indent="0">
              <a:buNone/>
            </a:pP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Bukalo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bio je odličan ribolovac.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Srednji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Brunin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sin Mrgud bio je pak odlična njuha i jako spretan u prikupljanju meda. Najmlađi sin zvao se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on nije bio vješt u prikupljanju hrane poput svoje braće, ali bio je pametan i dobar pa su   ga svi voljeli. </a:t>
            </a: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0189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6397898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znao pričati lijepe priče i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brati stručak mirisnog cvijeća.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Jednoga dana medvjeđu obitelj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zadesila je nesreća. Braća </a:t>
            </a:r>
          </a:p>
          <a:p>
            <a:pPr marL="0" indent="0">
              <a:buNone/>
            </a:pP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Bukalo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Mrgud ozlijedili su se u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ovu i više nisu mogli prikupljati hranu i brinuti se za obitelj. Tako besciljno lutajući šumom,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Bukalo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Mrgud pronašli su gitaru. Nisu je znali svirati, ali kada su gitaru dali najmlađemu bratu Beri prekrasni zvuci proširili su se čitavom šumom.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70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"/>
            <a:ext cx="9144000" cy="6586538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Uskoro su se sve šumske životinje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tale okupljati i slušati Beru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 svira. Kada su životinje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čule da je medvjeđa obitelj u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nevolji, svi su im krenuli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pomagati i donositi im hranu. Tako su medvjed Bruno i njegovi sinovi ipak ostali siti i zbrinuti zahvaljujući pomoći svih šumskih životinja koje su uživale u </a:t>
            </a:r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Berinoj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svirci.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287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"/>
            <a:ext cx="9144000" cy="6586538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Zašto biste trebali pročitati ovu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riču: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Priča „Tri medvjeda i gitara”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onosi važnu poruku koju bi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 djeca, ali i odrasli trebali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znati i upamtiti, a to je…</a:t>
            </a: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9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4.bp.blogspot.com/-7RDsAhHElE8/UQv21OeW5bI/AAAAAAAAMPw/mAA0QlBJHfM/s1600/ljubavne-slike-pozadine-za-desktop-0020-Valentin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9408" cy="7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Važno je imati veliko srce ne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 kako bi se lijepo svirala gitara već i kako bi imali puno prijatelja koji će nam 				      pomoći u nevolji.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650C4-6951-410C-AFA7-BBC3069EC847}" type="datetime1">
              <a:rPr lang="hr-HR" altLang="sr-Latn-RS" smtClean="0"/>
              <a:pPr>
                <a:defRPr/>
              </a:pPr>
              <a:t>10.6.2014.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0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 MEDVJEDA I GITARA - prezentacija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316</Words>
  <Application>Microsoft Office PowerPoint</Application>
  <PresentationFormat>Prikaz na zaslonu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TRI MEDVJEDA I GITARA - prezentacija</vt:lpstr>
      <vt:lpstr>TRI MEDVJEDA I GITARA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 MEDVJEDA I GITARA</dc:title>
  <dc:creator>Divlab</dc:creator>
  <cp:lastModifiedBy>Rahela</cp:lastModifiedBy>
  <cp:revision>35</cp:revision>
  <dcterms:created xsi:type="dcterms:W3CDTF">2014-06-08T08:26:33Z</dcterms:created>
  <dcterms:modified xsi:type="dcterms:W3CDTF">2014-06-10T08:35:41Z</dcterms:modified>
</cp:coreProperties>
</file>