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2"/>
  </p:notesMasterIdLst>
  <p:handoutMasterIdLst>
    <p:handoutMasterId r:id="rId23"/>
  </p:handoutMasterIdLst>
  <p:sldIdLst>
    <p:sldId id="256" r:id="rId3"/>
    <p:sldId id="272" r:id="rId4"/>
    <p:sldId id="257" r:id="rId5"/>
    <p:sldId id="258" r:id="rId6"/>
    <p:sldId id="259" r:id="rId7"/>
    <p:sldId id="260" r:id="rId8"/>
    <p:sldId id="261" r:id="rId9"/>
    <p:sldId id="262" r:id="rId10"/>
    <p:sldId id="265" r:id="rId11"/>
    <p:sldId id="266" r:id="rId12"/>
    <p:sldId id="275" r:id="rId13"/>
    <p:sldId id="267" r:id="rId14"/>
    <p:sldId id="268" r:id="rId15"/>
    <p:sldId id="270" r:id="rId16"/>
    <p:sldId id="271" r:id="rId17"/>
    <p:sldId id="269" r:id="rId18"/>
    <p:sldId id="273" r:id="rId19"/>
    <p:sldId id="274" r:id="rId20"/>
    <p:sldId id="263"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p:scale>
          <a:sx n="80" d="100"/>
          <a:sy n="80" d="100"/>
        </p:scale>
        <p:origin x="-84" y="-720"/>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21FBDF-601C-47AD-B0EC-162DE3D2FC16}" type="doc">
      <dgm:prSet loTypeId="urn:microsoft.com/office/officeart/2005/8/layout/vList3" loCatId="list" qsTypeId="urn:microsoft.com/office/officeart/2005/8/quickstyle/simple5" qsCatId="simple" csTypeId="urn:microsoft.com/office/officeart/2005/8/colors/accent1_5" csCatId="accent1" phldr="1"/>
      <dgm:spPr/>
    </dgm:pt>
    <dgm:pt modelId="{4B4B2877-FDF5-4928-9F5D-84C71B5F90E7}">
      <dgm:prSet phldrT="[Text]"/>
      <dgm:spPr/>
      <dgm:t>
        <a:bodyPr/>
        <a:lstStyle/>
        <a:p>
          <a:r>
            <a:rPr lang="hr-HR" dirty="0" smtClean="0"/>
            <a:t>Uvod</a:t>
          </a:r>
          <a:endParaRPr lang="hr-HR" dirty="0"/>
        </a:p>
      </dgm:t>
    </dgm:pt>
    <dgm:pt modelId="{8FD970AE-0F9C-4A73-BF58-962B361F4B8A}" type="parTrans" cxnId="{D6E9294C-BF1D-4757-887A-5C2EB0536FC7}">
      <dgm:prSet/>
      <dgm:spPr/>
      <dgm:t>
        <a:bodyPr/>
        <a:lstStyle/>
        <a:p>
          <a:endParaRPr lang="hr-HR"/>
        </a:p>
      </dgm:t>
    </dgm:pt>
    <dgm:pt modelId="{BBFE46C4-9424-4C96-A2E2-8003D7292392}" type="sibTrans" cxnId="{D6E9294C-BF1D-4757-887A-5C2EB0536FC7}">
      <dgm:prSet/>
      <dgm:spPr/>
      <dgm:t>
        <a:bodyPr/>
        <a:lstStyle/>
        <a:p>
          <a:endParaRPr lang="hr-HR"/>
        </a:p>
      </dgm:t>
    </dgm:pt>
    <dgm:pt modelId="{30AF82D4-7C3B-43C3-B80A-3891F9C648B4}">
      <dgm:prSet phldrT="[Text]"/>
      <dgm:spPr/>
      <dgm:t>
        <a:bodyPr/>
        <a:lstStyle/>
        <a:p>
          <a:r>
            <a:rPr lang="hr-HR" dirty="0" smtClean="0"/>
            <a:t>Geografski položaj</a:t>
          </a:r>
          <a:endParaRPr lang="hr-HR" dirty="0"/>
        </a:p>
      </dgm:t>
    </dgm:pt>
    <dgm:pt modelId="{4DEBDDEC-AE5B-40BA-9F5F-49B18CAE07FB}" type="parTrans" cxnId="{638B1C15-4DBF-472D-A6A6-3047DFB6AB16}">
      <dgm:prSet/>
      <dgm:spPr/>
      <dgm:t>
        <a:bodyPr/>
        <a:lstStyle/>
        <a:p>
          <a:endParaRPr lang="hr-HR"/>
        </a:p>
      </dgm:t>
    </dgm:pt>
    <dgm:pt modelId="{2D08EAAF-8EF9-4320-B701-5759F0B2C2D5}" type="sibTrans" cxnId="{638B1C15-4DBF-472D-A6A6-3047DFB6AB16}">
      <dgm:prSet/>
      <dgm:spPr/>
      <dgm:t>
        <a:bodyPr/>
        <a:lstStyle/>
        <a:p>
          <a:endParaRPr lang="hr-HR"/>
        </a:p>
      </dgm:t>
    </dgm:pt>
    <dgm:pt modelId="{BD1A9E54-C92D-4904-9FA1-E8C8945B83AE}">
      <dgm:prSet phldrT="[Text]"/>
      <dgm:spPr/>
      <dgm:t>
        <a:bodyPr/>
        <a:lstStyle/>
        <a:p>
          <a:r>
            <a:rPr lang="hr-HR" dirty="0" smtClean="0"/>
            <a:t>Reljef</a:t>
          </a:r>
          <a:endParaRPr lang="hr-HR" dirty="0"/>
        </a:p>
      </dgm:t>
    </dgm:pt>
    <dgm:pt modelId="{AC572DF2-876C-41A1-9BB8-6C2F34D3E90C}" type="parTrans" cxnId="{CB3F5C69-DD48-4C92-B77C-07F9F7B6383B}">
      <dgm:prSet/>
      <dgm:spPr/>
      <dgm:t>
        <a:bodyPr/>
        <a:lstStyle/>
        <a:p>
          <a:endParaRPr lang="hr-HR"/>
        </a:p>
      </dgm:t>
    </dgm:pt>
    <dgm:pt modelId="{94C990E2-EA9B-45EC-A086-B4FE07A39747}" type="sibTrans" cxnId="{CB3F5C69-DD48-4C92-B77C-07F9F7B6383B}">
      <dgm:prSet/>
      <dgm:spPr/>
      <dgm:t>
        <a:bodyPr/>
        <a:lstStyle/>
        <a:p>
          <a:endParaRPr lang="hr-HR"/>
        </a:p>
      </dgm:t>
    </dgm:pt>
    <dgm:pt modelId="{9D837235-C0CA-4952-BE12-357706637E54}">
      <dgm:prSet phldrT="[Text]"/>
      <dgm:spPr/>
      <dgm:t>
        <a:bodyPr/>
        <a:lstStyle/>
        <a:p>
          <a:r>
            <a:rPr lang="hr-HR" dirty="0" smtClean="0"/>
            <a:t>Vode</a:t>
          </a:r>
          <a:endParaRPr lang="hr-HR" dirty="0"/>
        </a:p>
      </dgm:t>
    </dgm:pt>
    <dgm:pt modelId="{B02A2D83-C189-4D4E-88C1-322B2D87BCC3}" type="parTrans" cxnId="{A00DE80F-F851-472E-A42D-1431AF2AC191}">
      <dgm:prSet/>
      <dgm:spPr/>
      <dgm:t>
        <a:bodyPr/>
        <a:lstStyle/>
        <a:p>
          <a:endParaRPr lang="hr-HR"/>
        </a:p>
      </dgm:t>
    </dgm:pt>
    <dgm:pt modelId="{60A44CB6-F138-43B3-9940-9396B9677B39}" type="sibTrans" cxnId="{A00DE80F-F851-472E-A42D-1431AF2AC191}">
      <dgm:prSet/>
      <dgm:spPr/>
      <dgm:t>
        <a:bodyPr/>
        <a:lstStyle/>
        <a:p>
          <a:endParaRPr lang="hr-HR"/>
        </a:p>
      </dgm:t>
    </dgm:pt>
    <dgm:pt modelId="{6BBA5C4A-70D5-4276-9448-9B2F2D844D86}">
      <dgm:prSet phldrT="[Text]"/>
      <dgm:spPr/>
      <dgm:t>
        <a:bodyPr/>
        <a:lstStyle/>
        <a:p>
          <a:r>
            <a:rPr lang="hr-HR" dirty="0" smtClean="0"/>
            <a:t>Klima i vegetacija</a:t>
          </a:r>
          <a:endParaRPr lang="hr-HR" dirty="0"/>
        </a:p>
      </dgm:t>
    </dgm:pt>
    <dgm:pt modelId="{18C6BBFE-ADDB-423B-BD9B-42670FE55814}" type="parTrans" cxnId="{31D7F259-A767-44FB-9257-73C88F29096D}">
      <dgm:prSet/>
      <dgm:spPr/>
      <dgm:t>
        <a:bodyPr/>
        <a:lstStyle/>
        <a:p>
          <a:endParaRPr lang="hr-HR"/>
        </a:p>
      </dgm:t>
    </dgm:pt>
    <dgm:pt modelId="{C48E2E4D-FE39-489D-9B11-8368CC70E2FB}" type="sibTrans" cxnId="{31D7F259-A767-44FB-9257-73C88F29096D}">
      <dgm:prSet/>
      <dgm:spPr/>
      <dgm:t>
        <a:bodyPr/>
        <a:lstStyle/>
        <a:p>
          <a:endParaRPr lang="hr-HR"/>
        </a:p>
      </dgm:t>
    </dgm:pt>
    <dgm:pt modelId="{C36BD11B-11DC-4B49-8731-796B3714BF42}">
      <dgm:prSet phldrT="[Text]"/>
      <dgm:spPr/>
      <dgm:t>
        <a:bodyPr/>
        <a:lstStyle/>
        <a:p>
          <a:r>
            <a:rPr lang="hr-HR" dirty="0" smtClean="0"/>
            <a:t>Stanovništvo</a:t>
          </a:r>
          <a:endParaRPr lang="hr-HR" dirty="0"/>
        </a:p>
      </dgm:t>
    </dgm:pt>
    <dgm:pt modelId="{EC621196-F4BE-44F8-8C53-96E7E4268CCB}" type="parTrans" cxnId="{563C150D-A34B-44F1-9BB3-A57926B33A62}">
      <dgm:prSet/>
      <dgm:spPr/>
      <dgm:t>
        <a:bodyPr/>
        <a:lstStyle/>
        <a:p>
          <a:endParaRPr lang="hr-HR"/>
        </a:p>
      </dgm:t>
    </dgm:pt>
    <dgm:pt modelId="{D654E44A-90D7-40CF-8862-79E4C951B67D}" type="sibTrans" cxnId="{563C150D-A34B-44F1-9BB3-A57926B33A62}">
      <dgm:prSet/>
      <dgm:spPr/>
      <dgm:t>
        <a:bodyPr/>
        <a:lstStyle/>
        <a:p>
          <a:endParaRPr lang="hr-HR"/>
        </a:p>
      </dgm:t>
    </dgm:pt>
    <dgm:pt modelId="{7C531A16-9CB7-4FDA-ABA5-0567B42ED8A0}">
      <dgm:prSet phldrT="[Text]"/>
      <dgm:spPr/>
      <dgm:t>
        <a:bodyPr/>
        <a:lstStyle/>
        <a:p>
          <a:r>
            <a:rPr lang="hr-HR" dirty="0" smtClean="0"/>
            <a:t>Gospodarstvo</a:t>
          </a:r>
          <a:endParaRPr lang="hr-HR" dirty="0"/>
        </a:p>
      </dgm:t>
    </dgm:pt>
    <dgm:pt modelId="{E13ADC66-8055-494C-B2B2-F0646C495CDB}" type="parTrans" cxnId="{DC49F080-B0DE-47D2-90C5-9138525BC297}">
      <dgm:prSet/>
      <dgm:spPr/>
      <dgm:t>
        <a:bodyPr/>
        <a:lstStyle/>
        <a:p>
          <a:endParaRPr lang="hr-HR"/>
        </a:p>
      </dgm:t>
    </dgm:pt>
    <dgm:pt modelId="{53208ADC-C5A4-4B68-9DFD-D5DD5BCC850C}" type="sibTrans" cxnId="{DC49F080-B0DE-47D2-90C5-9138525BC297}">
      <dgm:prSet/>
      <dgm:spPr/>
      <dgm:t>
        <a:bodyPr/>
        <a:lstStyle/>
        <a:p>
          <a:endParaRPr lang="hr-HR"/>
        </a:p>
      </dgm:t>
    </dgm:pt>
    <dgm:pt modelId="{88E6E694-F2FE-4DC4-9D5F-8127F8843D66}">
      <dgm:prSet phldrT="[Text]"/>
      <dgm:spPr/>
      <dgm:t>
        <a:bodyPr/>
        <a:lstStyle/>
        <a:p>
          <a:r>
            <a:rPr lang="hr-HR" dirty="0" smtClean="0"/>
            <a:t>Zanimljivosti</a:t>
          </a:r>
          <a:endParaRPr lang="hr-HR" dirty="0"/>
        </a:p>
      </dgm:t>
    </dgm:pt>
    <dgm:pt modelId="{EFC9396F-6A73-492E-8128-A23F2D08DA36}" type="parTrans" cxnId="{A52BF291-7365-48AA-96D7-FE5D50CB42BB}">
      <dgm:prSet/>
      <dgm:spPr/>
      <dgm:t>
        <a:bodyPr/>
        <a:lstStyle/>
        <a:p>
          <a:endParaRPr lang="hr-HR"/>
        </a:p>
      </dgm:t>
    </dgm:pt>
    <dgm:pt modelId="{60AE11AD-CA30-4F01-A3F6-82ABC53265DB}" type="sibTrans" cxnId="{A52BF291-7365-48AA-96D7-FE5D50CB42BB}">
      <dgm:prSet/>
      <dgm:spPr/>
      <dgm:t>
        <a:bodyPr/>
        <a:lstStyle/>
        <a:p>
          <a:endParaRPr lang="hr-HR"/>
        </a:p>
      </dgm:t>
    </dgm:pt>
    <dgm:pt modelId="{39BAA573-8A7C-4904-8AAF-F39E690FE910}">
      <dgm:prSet phldrT="[Text]"/>
      <dgm:spPr/>
      <dgm:t>
        <a:bodyPr/>
        <a:lstStyle/>
        <a:p>
          <a:r>
            <a:rPr lang="hr-HR" dirty="0" smtClean="0"/>
            <a:t>Kraj</a:t>
          </a:r>
          <a:endParaRPr lang="hr-HR" dirty="0"/>
        </a:p>
      </dgm:t>
    </dgm:pt>
    <dgm:pt modelId="{FF4B07CB-E689-43F5-AEA1-7A712B10B993}" type="parTrans" cxnId="{BD3A2AFD-FF13-4DF8-B11E-ED9C68F2C8F1}">
      <dgm:prSet/>
      <dgm:spPr/>
      <dgm:t>
        <a:bodyPr/>
        <a:lstStyle/>
        <a:p>
          <a:endParaRPr lang="hr-HR"/>
        </a:p>
      </dgm:t>
    </dgm:pt>
    <dgm:pt modelId="{46287055-2FF7-47B0-B892-BCB7E776BF7A}" type="sibTrans" cxnId="{BD3A2AFD-FF13-4DF8-B11E-ED9C68F2C8F1}">
      <dgm:prSet/>
      <dgm:spPr/>
      <dgm:t>
        <a:bodyPr/>
        <a:lstStyle/>
        <a:p>
          <a:endParaRPr lang="hr-HR"/>
        </a:p>
      </dgm:t>
    </dgm:pt>
    <dgm:pt modelId="{A3BA3E26-FC00-48FF-818E-67D37D102ABE}">
      <dgm:prSet phldrT="[Text]"/>
      <dgm:spPr/>
      <dgm:t>
        <a:bodyPr/>
        <a:lstStyle/>
        <a:p>
          <a:r>
            <a:rPr lang="hr-HR" dirty="0" smtClean="0"/>
            <a:t>Geografski smještaj</a:t>
          </a:r>
          <a:endParaRPr lang="hr-HR" dirty="0"/>
        </a:p>
      </dgm:t>
    </dgm:pt>
    <dgm:pt modelId="{9F5DF5F6-A618-4892-A08D-2B2794F1D898}" type="parTrans" cxnId="{6BC5479E-1CEF-4EA1-8B7E-6B17EE1D9B09}">
      <dgm:prSet/>
      <dgm:spPr/>
      <dgm:t>
        <a:bodyPr/>
        <a:lstStyle/>
        <a:p>
          <a:endParaRPr lang="hr-HR"/>
        </a:p>
      </dgm:t>
    </dgm:pt>
    <dgm:pt modelId="{2213B322-E170-4ADF-944B-819470F37C55}" type="sibTrans" cxnId="{6BC5479E-1CEF-4EA1-8B7E-6B17EE1D9B09}">
      <dgm:prSet/>
      <dgm:spPr/>
      <dgm:t>
        <a:bodyPr/>
        <a:lstStyle/>
        <a:p>
          <a:endParaRPr lang="hr-HR"/>
        </a:p>
      </dgm:t>
    </dgm:pt>
    <dgm:pt modelId="{3400DAFD-5DA1-442C-B102-2460D504ADF2}" type="pres">
      <dgm:prSet presAssocID="{0221FBDF-601C-47AD-B0EC-162DE3D2FC16}" presName="linearFlow" presStyleCnt="0">
        <dgm:presLayoutVars>
          <dgm:dir/>
          <dgm:resizeHandles val="exact"/>
        </dgm:presLayoutVars>
      </dgm:prSet>
      <dgm:spPr/>
    </dgm:pt>
    <dgm:pt modelId="{4E3715C2-2AF1-4DED-BBDB-D73033950311}" type="pres">
      <dgm:prSet presAssocID="{4B4B2877-FDF5-4928-9F5D-84C71B5F90E7}" presName="composite" presStyleCnt="0"/>
      <dgm:spPr/>
    </dgm:pt>
    <dgm:pt modelId="{2C2AF6D9-6E92-434B-B3B2-3FBD41F1A141}" type="pres">
      <dgm:prSet presAssocID="{4B4B2877-FDF5-4928-9F5D-84C71B5F90E7}" presName="imgShp" presStyleLbl="fgImgPlace1" presStyleIdx="0"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C339AC76-A665-414E-8AB1-15C6DC3DD175}" type="pres">
      <dgm:prSet presAssocID="{4B4B2877-FDF5-4928-9F5D-84C71B5F90E7}" presName="txShp" presStyleLbl="node1" presStyleIdx="0" presStyleCnt="10">
        <dgm:presLayoutVars>
          <dgm:bulletEnabled val="1"/>
        </dgm:presLayoutVars>
      </dgm:prSet>
      <dgm:spPr/>
      <dgm:t>
        <a:bodyPr/>
        <a:lstStyle/>
        <a:p>
          <a:endParaRPr lang="hr-HR"/>
        </a:p>
      </dgm:t>
    </dgm:pt>
    <dgm:pt modelId="{CB6708E0-AC02-4839-81B1-4A8F56028D9B}" type="pres">
      <dgm:prSet presAssocID="{BBFE46C4-9424-4C96-A2E2-8003D7292392}" presName="spacing" presStyleCnt="0"/>
      <dgm:spPr/>
    </dgm:pt>
    <dgm:pt modelId="{2EAA0F38-68F3-4D34-9D97-BC6C4C07C6EB}" type="pres">
      <dgm:prSet presAssocID="{A3BA3E26-FC00-48FF-818E-67D37D102ABE}" presName="composite" presStyleCnt="0"/>
      <dgm:spPr/>
    </dgm:pt>
    <dgm:pt modelId="{83D32038-6CEA-40A4-AEF7-7C53C17A372E}" type="pres">
      <dgm:prSet presAssocID="{A3BA3E26-FC00-48FF-818E-67D37D102ABE}" presName="imgShp" presStyleLbl="fgImgPlace1" presStyleIdx="1"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DC3AAC30-F070-4E62-9B52-B7B2B8FFD7F4}" type="pres">
      <dgm:prSet presAssocID="{A3BA3E26-FC00-48FF-818E-67D37D102ABE}" presName="txShp" presStyleLbl="node1" presStyleIdx="1" presStyleCnt="10">
        <dgm:presLayoutVars>
          <dgm:bulletEnabled val="1"/>
        </dgm:presLayoutVars>
      </dgm:prSet>
      <dgm:spPr/>
      <dgm:t>
        <a:bodyPr/>
        <a:lstStyle/>
        <a:p>
          <a:endParaRPr lang="hr-HR"/>
        </a:p>
      </dgm:t>
    </dgm:pt>
    <dgm:pt modelId="{1E473662-13B2-45EB-A238-90C226C9EED0}" type="pres">
      <dgm:prSet presAssocID="{2213B322-E170-4ADF-944B-819470F37C55}" presName="spacing" presStyleCnt="0"/>
      <dgm:spPr/>
    </dgm:pt>
    <dgm:pt modelId="{1C179091-3480-468A-9524-476B4667A0CD}" type="pres">
      <dgm:prSet presAssocID="{30AF82D4-7C3B-43C3-B80A-3891F9C648B4}" presName="composite" presStyleCnt="0"/>
      <dgm:spPr/>
    </dgm:pt>
    <dgm:pt modelId="{92DD6094-B17A-4874-9073-516B4DC19F62}" type="pres">
      <dgm:prSet presAssocID="{30AF82D4-7C3B-43C3-B80A-3891F9C648B4}" presName="imgShp" presStyleLbl="fgImgPlace1" presStyleIdx="2"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6A73E59F-B957-47FF-A242-8F147084E8D9}" type="pres">
      <dgm:prSet presAssocID="{30AF82D4-7C3B-43C3-B80A-3891F9C648B4}" presName="txShp" presStyleLbl="node1" presStyleIdx="2" presStyleCnt="10">
        <dgm:presLayoutVars>
          <dgm:bulletEnabled val="1"/>
        </dgm:presLayoutVars>
      </dgm:prSet>
      <dgm:spPr/>
      <dgm:t>
        <a:bodyPr/>
        <a:lstStyle/>
        <a:p>
          <a:endParaRPr lang="hr-HR"/>
        </a:p>
      </dgm:t>
    </dgm:pt>
    <dgm:pt modelId="{B57817FC-656D-4AA9-BD7B-A9C15AEBF355}" type="pres">
      <dgm:prSet presAssocID="{2D08EAAF-8EF9-4320-B701-5759F0B2C2D5}" presName="spacing" presStyleCnt="0"/>
      <dgm:spPr/>
    </dgm:pt>
    <dgm:pt modelId="{FF3FABEC-9E40-46C6-8686-0E5A498EABF3}" type="pres">
      <dgm:prSet presAssocID="{BD1A9E54-C92D-4904-9FA1-E8C8945B83AE}" presName="composite" presStyleCnt="0"/>
      <dgm:spPr/>
    </dgm:pt>
    <dgm:pt modelId="{598ADCC9-BDF8-4939-8C85-722A7021EAAC}" type="pres">
      <dgm:prSet presAssocID="{BD1A9E54-C92D-4904-9FA1-E8C8945B83AE}" presName="imgShp" presStyleLbl="fgImgPlace1" presStyleIdx="3"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ABF7D0EF-302F-4A05-A961-F8AD04B85715}" type="pres">
      <dgm:prSet presAssocID="{BD1A9E54-C92D-4904-9FA1-E8C8945B83AE}" presName="txShp" presStyleLbl="node1" presStyleIdx="3" presStyleCnt="10">
        <dgm:presLayoutVars>
          <dgm:bulletEnabled val="1"/>
        </dgm:presLayoutVars>
      </dgm:prSet>
      <dgm:spPr/>
      <dgm:t>
        <a:bodyPr/>
        <a:lstStyle/>
        <a:p>
          <a:endParaRPr lang="hr-HR"/>
        </a:p>
      </dgm:t>
    </dgm:pt>
    <dgm:pt modelId="{8F3CBDE7-9CFE-404F-A1BE-E9A5A3E7A635}" type="pres">
      <dgm:prSet presAssocID="{94C990E2-EA9B-45EC-A086-B4FE07A39747}" presName="spacing" presStyleCnt="0"/>
      <dgm:spPr/>
    </dgm:pt>
    <dgm:pt modelId="{5359A1F1-6C2A-462C-81EF-1BE030D5E796}" type="pres">
      <dgm:prSet presAssocID="{9D837235-C0CA-4952-BE12-357706637E54}" presName="composite" presStyleCnt="0"/>
      <dgm:spPr/>
    </dgm:pt>
    <dgm:pt modelId="{B5E22CDC-15DD-438F-A433-A6600EF6BEA3}" type="pres">
      <dgm:prSet presAssocID="{9D837235-C0CA-4952-BE12-357706637E54}" presName="imgShp" presStyleLbl="fgImgPlace1" presStyleIdx="4"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4E012D26-2A30-47FD-BF79-ED4E64535E1D}" type="pres">
      <dgm:prSet presAssocID="{9D837235-C0CA-4952-BE12-357706637E54}" presName="txShp" presStyleLbl="node1" presStyleIdx="4" presStyleCnt="10">
        <dgm:presLayoutVars>
          <dgm:bulletEnabled val="1"/>
        </dgm:presLayoutVars>
      </dgm:prSet>
      <dgm:spPr/>
      <dgm:t>
        <a:bodyPr/>
        <a:lstStyle/>
        <a:p>
          <a:endParaRPr lang="hr-HR"/>
        </a:p>
      </dgm:t>
    </dgm:pt>
    <dgm:pt modelId="{0AAD7626-19B2-4F12-B430-914574525A59}" type="pres">
      <dgm:prSet presAssocID="{60A44CB6-F138-43B3-9940-9396B9677B39}" presName="spacing" presStyleCnt="0"/>
      <dgm:spPr/>
    </dgm:pt>
    <dgm:pt modelId="{F13C2FE8-2B75-4F69-826A-C0EB70408C9E}" type="pres">
      <dgm:prSet presAssocID="{6BBA5C4A-70D5-4276-9448-9B2F2D844D86}" presName="composite" presStyleCnt="0"/>
      <dgm:spPr/>
    </dgm:pt>
    <dgm:pt modelId="{74CAADE7-30D6-45ED-AD7F-318F01EE7581}" type="pres">
      <dgm:prSet presAssocID="{6BBA5C4A-70D5-4276-9448-9B2F2D844D86}" presName="imgShp" presStyleLbl="fgImgPlace1" presStyleIdx="5"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3F81BFA4-A9DF-41FA-91A8-30FF1D420DFC}" type="pres">
      <dgm:prSet presAssocID="{6BBA5C4A-70D5-4276-9448-9B2F2D844D86}" presName="txShp" presStyleLbl="node1" presStyleIdx="5" presStyleCnt="10">
        <dgm:presLayoutVars>
          <dgm:bulletEnabled val="1"/>
        </dgm:presLayoutVars>
      </dgm:prSet>
      <dgm:spPr/>
      <dgm:t>
        <a:bodyPr/>
        <a:lstStyle/>
        <a:p>
          <a:endParaRPr lang="hr-HR"/>
        </a:p>
      </dgm:t>
    </dgm:pt>
    <dgm:pt modelId="{BD5187F7-E4BD-4D6C-BC76-86258D11DBCA}" type="pres">
      <dgm:prSet presAssocID="{C48E2E4D-FE39-489D-9B11-8368CC70E2FB}" presName="spacing" presStyleCnt="0"/>
      <dgm:spPr/>
    </dgm:pt>
    <dgm:pt modelId="{963D6C74-042B-44D6-B8AA-8AA9C205E25D}" type="pres">
      <dgm:prSet presAssocID="{C36BD11B-11DC-4B49-8731-796B3714BF42}" presName="composite" presStyleCnt="0"/>
      <dgm:spPr/>
    </dgm:pt>
    <dgm:pt modelId="{7CD15EB9-2EC3-4407-9187-B597531B72C7}" type="pres">
      <dgm:prSet presAssocID="{C36BD11B-11DC-4B49-8731-796B3714BF42}" presName="imgShp" presStyleLbl="fgImgPlace1" presStyleIdx="6"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AC5842D6-791E-4938-A2B3-A78BAFD4D013}" type="pres">
      <dgm:prSet presAssocID="{C36BD11B-11DC-4B49-8731-796B3714BF42}" presName="txShp" presStyleLbl="node1" presStyleIdx="6" presStyleCnt="10">
        <dgm:presLayoutVars>
          <dgm:bulletEnabled val="1"/>
        </dgm:presLayoutVars>
      </dgm:prSet>
      <dgm:spPr/>
      <dgm:t>
        <a:bodyPr/>
        <a:lstStyle/>
        <a:p>
          <a:endParaRPr lang="hr-HR"/>
        </a:p>
      </dgm:t>
    </dgm:pt>
    <dgm:pt modelId="{7376D2E6-8C60-4FDF-941B-63B84118F196}" type="pres">
      <dgm:prSet presAssocID="{D654E44A-90D7-40CF-8862-79E4C951B67D}" presName="spacing" presStyleCnt="0"/>
      <dgm:spPr/>
    </dgm:pt>
    <dgm:pt modelId="{9CF11D87-9E97-4469-9314-E70788F8CC14}" type="pres">
      <dgm:prSet presAssocID="{7C531A16-9CB7-4FDA-ABA5-0567B42ED8A0}" presName="composite" presStyleCnt="0"/>
      <dgm:spPr/>
    </dgm:pt>
    <dgm:pt modelId="{817EC498-D90E-4FF6-80C3-E58F81C2AEE7}" type="pres">
      <dgm:prSet presAssocID="{7C531A16-9CB7-4FDA-ABA5-0567B42ED8A0}" presName="imgShp" presStyleLbl="fgImgPlace1" presStyleIdx="7"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3D60902E-CE4F-4D33-A849-7DCF09E13F47}" type="pres">
      <dgm:prSet presAssocID="{7C531A16-9CB7-4FDA-ABA5-0567B42ED8A0}" presName="txShp" presStyleLbl="node1" presStyleIdx="7" presStyleCnt="10">
        <dgm:presLayoutVars>
          <dgm:bulletEnabled val="1"/>
        </dgm:presLayoutVars>
      </dgm:prSet>
      <dgm:spPr/>
      <dgm:t>
        <a:bodyPr/>
        <a:lstStyle/>
        <a:p>
          <a:endParaRPr lang="hr-HR"/>
        </a:p>
      </dgm:t>
    </dgm:pt>
    <dgm:pt modelId="{7818E640-D4D6-4C9A-A31E-FD746B989A8E}" type="pres">
      <dgm:prSet presAssocID="{53208ADC-C5A4-4B68-9DFD-D5DD5BCC850C}" presName="spacing" presStyleCnt="0"/>
      <dgm:spPr/>
    </dgm:pt>
    <dgm:pt modelId="{E5155E9E-09E0-4615-BF4A-E21636BC82AB}" type="pres">
      <dgm:prSet presAssocID="{88E6E694-F2FE-4DC4-9D5F-8127F8843D66}" presName="composite" presStyleCnt="0"/>
      <dgm:spPr/>
    </dgm:pt>
    <dgm:pt modelId="{C7078E88-8E7B-4584-AB8E-DCC0C2DF3433}" type="pres">
      <dgm:prSet presAssocID="{88E6E694-F2FE-4DC4-9D5F-8127F8843D66}" presName="imgShp" presStyleLbl="fgImgPlace1" presStyleIdx="8"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AD5C17C2-7B43-410D-848A-FCC8171F6D26}" type="pres">
      <dgm:prSet presAssocID="{88E6E694-F2FE-4DC4-9D5F-8127F8843D66}" presName="txShp" presStyleLbl="node1" presStyleIdx="8" presStyleCnt="10">
        <dgm:presLayoutVars>
          <dgm:bulletEnabled val="1"/>
        </dgm:presLayoutVars>
      </dgm:prSet>
      <dgm:spPr/>
      <dgm:t>
        <a:bodyPr/>
        <a:lstStyle/>
        <a:p>
          <a:endParaRPr lang="hr-HR"/>
        </a:p>
      </dgm:t>
    </dgm:pt>
    <dgm:pt modelId="{105A22B5-EC59-41BE-8085-B3897F12478E}" type="pres">
      <dgm:prSet presAssocID="{60AE11AD-CA30-4F01-A3F6-82ABC53265DB}" presName="spacing" presStyleCnt="0"/>
      <dgm:spPr/>
    </dgm:pt>
    <dgm:pt modelId="{DB993906-6988-46FB-BDEC-80D1CCA9D006}" type="pres">
      <dgm:prSet presAssocID="{39BAA573-8A7C-4904-8AAF-F39E690FE910}" presName="composite" presStyleCnt="0"/>
      <dgm:spPr/>
    </dgm:pt>
    <dgm:pt modelId="{1C8D729D-3C82-467D-A44A-C9CE27048142}" type="pres">
      <dgm:prSet presAssocID="{39BAA573-8A7C-4904-8AAF-F39E690FE910}" presName="imgShp" presStyleLbl="fgImgPlace1" presStyleIdx="9"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4DF1A430-B7D1-4214-9653-DBDF1F500687}" type="pres">
      <dgm:prSet presAssocID="{39BAA573-8A7C-4904-8AAF-F39E690FE910}" presName="txShp" presStyleLbl="node1" presStyleIdx="9" presStyleCnt="10">
        <dgm:presLayoutVars>
          <dgm:bulletEnabled val="1"/>
        </dgm:presLayoutVars>
      </dgm:prSet>
      <dgm:spPr/>
      <dgm:t>
        <a:bodyPr/>
        <a:lstStyle/>
        <a:p>
          <a:endParaRPr lang="hr-HR"/>
        </a:p>
      </dgm:t>
    </dgm:pt>
  </dgm:ptLst>
  <dgm:cxnLst>
    <dgm:cxn modelId="{638B1C15-4DBF-472D-A6A6-3047DFB6AB16}" srcId="{0221FBDF-601C-47AD-B0EC-162DE3D2FC16}" destId="{30AF82D4-7C3B-43C3-B80A-3891F9C648B4}" srcOrd="2" destOrd="0" parTransId="{4DEBDDEC-AE5B-40BA-9F5F-49B18CAE07FB}" sibTransId="{2D08EAAF-8EF9-4320-B701-5759F0B2C2D5}"/>
    <dgm:cxn modelId="{CA325E91-37D9-47BA-AF2D-D9261636990B}" type="presOf" srcId="{9D837235-C0CA-4952-BE12-357706637E54}" destId="{4E012D26-2A30-47FD-BF79-ED4E64535E1D}" srcOrd="0" destOrd="0" presId="urn:microsoft.com/office/officeart/2005/8/layout/vList3"/>
    <dgm:cxn modelId="{96996A8E-88FD-40E2-88D8-3BAAEE7A979E}" type="presOf" srcId="{30AF82D4-7C3B-43C3-B80A-3891F9C648B4}" destId="{6A73E59F-B957-47FF-A242-8F147084E8D9}" srcOrd="0" destOrd="0" presId="urn:microsoft.com/office/officeart/2005/8/layout/vList3"/>
    <dgm:cxn modelId="{A52BF291-7365-48AA-96D7-FE5D50CB42BB}" srcId="{0221FBDF-601C-47AD-B0EC-162DE3D2FC16}" destId="{88E6E694-F2FE-4DC4-9D5F-8127F8843D66}" srcOrd="8" destOrd="0" parTransId="{EFC9396F-6A73-492E-8128-A23F2D08DA36}" sibTransId="{60AE11AD-CA30-4F01-A3F6-82ABC53265DB}"/>
    <dgm:cxn modelId="{E3DC7B01-AED2-4C2C-933A-1B7A7CE69B73}" type="presOf" srcId="{C36BD11B-11DC-4B49-8731-796B3714BF42}" destId="{AC5842D6-791E-4938-A2B3-A78BAFD4D013}" srcOrd="0" destOrd="0" presId="urn:microsoft.com/office/officeart/2005/8/layout/vList3"/>
    <dgm:cxn modelId="{A2FF32D7-77FA-44E5-A4D6-E2D0F0C83E53}" type="presOf" srcId="{0221FBDF-601C-47AD-B0EC-162DE3D2FC16}" destId="{3400DAFD-5DA1-442C-B102-2460D504ADF2}" srcOrd="0" destOrd="0" presId="urn:microsoft.com/office/officeart/2005/8/layout/vList3"/>
    <dgm:cxn modelId="{67EB803E-2A98-48BA-8BE8-7DEED0711652}" type="presOf" srcId="{A3BA3E26-FC00-48FF-818E-67D37D102ABE}" destId="{DC3AAC30-F070-4E62-9B52-B7B2B8FFD7F4}" srcOrd="0" destOrd="0" presId="urn:microsoft.com/office/officeart/2005/8/layout/vList3"/>
    <dgm:cxn modelId="{D6E9294C-BF1D-4757-887A-5C2EB0536FC7}" srcId="{0221FBDF-601C-47AD-B0EC-162DE3D2FC16}" destId="{4B4B2877-FDF5-4928-9F5D-84C71B5F90E7}" srcOrd="0" destOrd="0" parTransId="{8FD970AE-0F9C-4A73-BF58-962B361F4B8A}" sibTransId="{BBFE46C4-9424-4C96-A2E2-8003D7292392}"/>
    <dgm:cxn modelId="{1D4C7391-82D2-44E9-A4D7-8CDD8AF88CCC}" type="presOf" srcId="{39BAA573-8A7C-4904-8AAF-F39E690FE910}" destId="{4DF1A430-B7D1-4214-9653-DBDF1F500687}" srcOrd="0" destOrd="0" presId="urn:microsoft.com/office/officeart/2005/8/layout/vList3"/>
    <dgm:cxn modelId="{CB3F5C69-DD48-4C92-B77C-07F9F7B6383B}" srcId="{0221FBDF-601C-47AD-B0EC-162DE3D2FC16}" destId="{BD1A9E54-C92D-4904-9FA1-E8C8945B83AE}" srcOrd="3" destOrd="0" parTransId="{AC572DF2-876C-41A1-9BB8-6C2F34D3E90C}" sibTransId="{94C990E2-EA9B-45EC-A086-B4FE07A39747}"/>
    <dgm:cxn modelId="{563C150D-A34B-44F1-9BB3-A57926B33A62}" srcId="{0221FBDF-601C-47AD-B0EC-162DE3D2FC16}" destId="{C36BD11B-11DC-4B49-8731-796B3714BF42}" srcOrd="6" destOrd="0" parTransId="{EC621196-F4BE-44F8-8C53-96E7E4268CCB}" sibTransId="{D654E44A-90D7-40CF-8862-79E4C951B67D}"/>
    <dgm:cxn modelId="{95B9D09F-B6C5-4F1E-99A8-84314426D94F}" type="presOf" srcId="{6BBA5C4A-70D5-4276-9448-9B2F2D844D86}" destId="{3F81BFA4-A9DF-41FA-91A8-30FF1D420DFC}" srcOrd="0" destOrd="0" presId="urn:microsoft.com/office/officeart/2005/8/layout/vList3"/>
    <dgm:cxn modelId="{418F41E8-4278-4B2E-99FF-C8C4411287D4}" type="presOf" srcId="{4B4B2877-FDF5-4928-9F5D-84C71B5F90E7}" destId="{C339AC76-A665-414E-8AB1-15C6DC3DD175}" srcOrd="0" destOrd="0" presId="urn:microsoft.com/office/officeart/2005/8/layout/vList3"/>
    <dgm:cxn modelId="{CEF62A33-E28D-4037-8466-EA6648478BE9}" type="presOf" srcId="{7C531A16-9CB7-4FDA-ABA5-0567B42ED8A0}" destId="{3D60902E-CE4F-4D33-A849-7DCF09E13F47}" srcOrd="0" destOrd="0" presId="urn:microsoft.com/office/officeart/2005/8/layout/vList3"/>
    <dgm:cxn modelId="{BD3A2AFD-FF13-4DF8-B11E-ED9C68F2C8F1}" srcId="{0221FBDF-601C-47AD-B0EC-162DE3D2FC16}" destId="{39BAA573-8A7C-4904-8AAF-F39E690FE910}" srcOrd="9" destOrd="0" parTransId="{FF4B07CB-E689-43F5-AEA1-7A712B10B993}" sibTransId="{46287055-2FF7-47B0-B892-BCB7E776BF7A}"/>
    <dgm:cxn modelId="{31D7F259-A767-44FB-9257-73C88F29096D}" srcId="{0221FBDF-601C-47AD-B0EC-162DE3D2FC16}" destId="{6BBA5C4A-70D5-4276-9448-9B2F2D844D86}" srcOrd="5" destOrd="0" parTransId="{18C6BBFE-ADDB-423B-BD9B-42670FE55814}" sibTransId="{C48E2E4D-FE39-489D-9B11-8368CC70E2FB}"/>
    <dgm:cxn modelId="{6BC5479E-1CEF-4EA1-8B7E-6B17EE1D9B09}" srcId="{0221FBDF-601C-47AD-B0EC-162DE3D2FC16}" destId="{A3BA3E26-FC00-48FF-818E-67D37D102ABE}" srcOrd="1" destOrd="0" parTransId="{9F5DF5F6-A618-4892-A08D-2B2794F1D898}" sibTransId="{2213B322-E170-4ADF-944B-819470F37C55}"/>
    <dgm:cxn modelId="{DC49F080-B0DE-47D2-90C5-9138525BC297}" srcId="{0221FBDF-601C-47AD-B0EC-162DE3D2FC16}" destId="{7C531A16-9CB7-4FDA-ABA5-0567B42ED8A0}" srcOrd="7" destOrd="0" parTransId="{E13ADC66-8055-494C-B2B2-F0646C495CDB}" sibTransId="{53208ADC-C5A4-4B68-9DFD-D5DD5BCC850C}"/>
    <dgm:cxn modelId="{A00DE80F-F851-472E-A42D-1431AF2AC191}" srcId="{0221FBDF-601C-47AD-B0EC-162DE3D2FC16}" destId="{9D837235-C0CA-4952-BE12-357706637E54}" srcOrd="4" destOrd="0" parTransId="{B02A2D83-C189-4D4E-88C1-322B2D87BCC3}" sibTransId="{60A44CB6-F138-43B3-9940-9396B9677B39}"/>
    <dgm:cxn modelId="{EF8A8C08-B9CF-4636-8E2F-5982A064D9CB}" type="presOf" srcId="{BD1A9E54-C92D-4904-9FA1-E8C8945B83AE}" destId="{ABF7D0EF-302F-4A05-A961-F8AD04B85715}" srcOrd="0" destOrd="0" presId="urn:microsoft.com/office/officeart/2005/8/layout/vList3"/>
    <dgm:cxn modelId="{D1AAB948-C6EC-4D07-8212-89D448A477FB}" type="presOf" srcId="{88E6E694-F2FE-4DC4-9D5F-8127F8843D66}" destId="{AD5C17C2-7B43-410D-848A-FCC8171F6D26}" srcOrd="0" destOrd="0" presId="urn:microsoft.com/office/officeart/2005/8/layout/vList3"/>
    <dgm:cxn modelId="{1C954736-7370-41BD-A113-6E45568E2AE1}" type="presParOf" srcId="{3400DAFD-5DA1-442C-B102-2460D504ADF2}" destId="{4E3715C2-2AF1-4DED-BBDB-D73033950311}" srcOrd="0" destOrd="0" presId="urn:microsoft.com/office/officeart/2005/8/layout/vList3"/>
    <dgm:cxn modelId="{08A96CC7-D2A1-449C-BB5D-FB73D3AE123A}" type="presParOf" srcId="{4E3715C2-2AF1-4DED-BBDB-D73033950311}" destId="{2C2AF6D9-6E92-434B-B3B2-3FBD41F1A141}" srcOrd="0" destOrd="0" presId="urn:microsoft.com/office/officeart/2005/8/layout/vList3"/>
    <dgm:cxn modelId="{07CD3E98-DED0-438A-9CA1-99FD69C4E23E}" type="presParOf" srcId="{4E3715C2-2AF1-4DED-BBDB-D73033950311}" destId="{C339AC76-A665-414E-8AB1-15C6DC3DD175}" srcOrd="1" destOrd="0" presId="urn:microsoft.com/office/officeart/2005/8/layout/vList3"/>
    <dgm:cxn modelId="{72261457-35F7-4EE8-8B47-32B9F345D666}" type="presParOf" srcId="{3400DAFD-5DA1-442C-B102-2460D504ADF2}" destId="{CB6708E0-AC02-4839-81B1-4A8F56028D9B}" srcOrd="1" destOrd="0" presId="urn:microsoft.com/office/officeart/2005/8/layout/vList3"/>
    <dgm:cxn modelId="{77A1C57E-53E7-4C27-8628-3F86A90D433C}" type="presParOf" srcId="{3400DAFD-5DA1-442C-B102-2460D504ADF2}" destId="{2EAA0F38-68F3-4D34-9D97-BC6C4C07C6EB}" srcOrd="2" destOrd="0" presId="urn:microsoft.com/office/officeart/2005/8/layout/vList3"/>
    <dgm:cxn modelId="{C5F95A4E-C4DB-4D16-BAA6-F6F04A841FA4}" type="presParOf" srcId="{2EAA0F38-68F3-4D34-9D97-BC6C4C07C6EB}" destId="{83D32038-6CEA-40A4-AEF7-7C53C17A372E}" srcOrd="0" destOrd="0" presId="urn:microsoft.com/office/officeart/2005/8/layout/vList3"/>
    <dgm:cxn modelId="{7A0DACC5-8E16-4D06-A9E2-F59696592B07}" type="presParOf" srcId="{2EAA0F38-68F3-4D34-9D97-BC6C4C07C6EB}" destId="{DC3AAC30-F070-4E62-9B52-B7B2B8FFD7F4}" srcOrd="1" destOrd="0" presId="urn:microsoft.com/office/officeart/2005/8/layout/vList3"/>
    <dgm:cxn modelId="{356A2228-B406-49D3-BDB1-6323910E7C56}" type="presParOf" srcId="{3400DAFD-5DA1-442C-B102-2460D504ADF2}" destId="{1E473662-13B2-45EB-A238-90C226C9EED0}" srcOrd="3" destOrd="0" presId="urn:microsoft.com/office/officeart/2005/8/layout/vList3"/>
    <dgm:cxn modelId="{6B8CC75C-7589-4776-88F4-6EDE271FEA1B}" type="presParOf" srcId="{3400DAFD-5DA1-442C-B102-2460D504ADF2}" destId="{1C179091-3480-468A-9524-476B4667A0CD}" srcOrd="4" destOrd="0" presId="urn:microsoft.com/office/officeart/2005/8/layout/vList3"/>
    <dgm:cxn modelId="{39BD3589-8C36-4B03-9711-DF5E781C3808}" type="presParOf" srcId="{1C179091-3480-468A-9524-476B4667A0CD}" destId="{92DD6094-B17A-4874-9073-516B4DC19F62}" srcOrd="0" destOrd="0" presId="urn:microsoft.com/office/officeart/2005/8/layout/vList3"/>
    <dgm:cxn modelId="{978777EF-E235-4D0F-BF68-B388B85FB438}" type="presParOf" srcId="{1C179091-3480-468A-9524-476B4667A0CD}" destId="{6A73E59F-B957-47FF-A242-8F147084E8D9}" srcOrd="1" destOrd="0" presId="urn:microsoft.com/office/officeart/2005/8/layout/vList3"/>
    <dgm:cxn modelId="{3495EFCF-B053-4E19-B4BC-E2C153BEE858}" type="presParOf" srcId="{3400DAFD-5DA1-442C-B102-2460D504ADF2}" destId="{B57817FC-656D-4AA9-BD7B-A9C15AEBF355}" srcOrd="5" destOrd="0" presId="urn:microsoft.com/office/officeart/2005/8/layout/vList3"/>
    <dgm:cxn modelId="{5BB1F422-834C-4903-A5EF-7F8589C37A3D}" type="presParOf" srcId="{3400DAFD-5DA1-442C-B102-2460D504ADF2}" destId="{FF3FABEC-9E40-46C6-8686-0E5A498EABF3}" srcOrd="6" destOrd="0" presId="urn:microsoft.com/office/officeart/2005/8/layout/vList3"/>
    <dgm:cxn modelId="{4AE17ADD-2B32-4BCF-A654-EE635687BD61}" type="presParOf" srcId="{FF3FABEC-9E40-46C6-8686-0E5A498EABF3}" destId="{598ADCC9-BDF8-4939-8C85-722A7021EAAC}" srcOrd="0" destOrd="0" presId="urn:microsoft.com/office/officeart/2005/8/layout/vList3"/>
    <dgm:cxn modelId="{18BD551E-33FB-4F52-9BE9-4572F4F2A8FC}" type="presParOf" srcId="{FF3FABEC-9E40-46C6-8686-0E5A498EABF3}" destId="{ABF7D0EF-302F-4A05-A961-F8AD04B85715}" srcOrd="1" destOrd="0" presId="urn:microsoft.com/office/officeart/2005/8/layout/vList3"/>
    <dgm:cxn modelId="{C9DD7CE1-D97F-4FA8-B2C3-670B05C6AA07}" type="presParOf" srcId="{3400DAFD-5DA1-442C-B102-2460D504ADF2}" destId="{8F3CBDE7-9CFE-404F-A1BE-E9A5A3E7A635}" srcOrd="7" destOrd="0" presId="urn:microsoft.com/office/officeart/2005/8/layout/vList3"/>
    <dgm:cxn modelId="{F31EAC25-F9A5-443E-991F-587408DFC407}" type="presParOf" srcId="{3400DAFD-5DA1-442C-B102-2460D504ADF2}" destId="{5359A1F1-6C2A-462C-81EF-1BE030D5E796}" srcOrd="8" destOrd="0" presId="urn:microsoft.com/office/officeart/2005/8/layout/vList3"/>
    <dgm:cxn modelId="{4BBCA526-B1E0-4F5F-8AA6-E1401C2BEFE4}" type="presParOf" srcId="{5359A1F1-6C2A-462C-81EF-1BE030D5E796}" destId="{B5E22CDC-15DD-438F-A433-A6600EF6BEA3}" srcOrd="0" destOrd="0" presId="urn:microsoft.com/office/officeart/2005/8/layout/vList3"/>
    <dgm:cxn modelId="{37D706A1-CB73-4B5C-9691-4FE8E22537B4}" type="presParOf" srcId="{5359A1F1-6C2A-462C-81EF-1BE030D5E796}" destId="{4E012D26-2A30-47FD-BF79-ED4E64535E1D}" srcOrd="1" destOrd="0" presId="urn:microsoft.com/office/officeart/2005/8/layout/vList3"/>
    <dgm:cxn modelId="{EB169167-6A80-4301-9D92-55336C21CBBA}" type="presParOf" srcId="{3400DAFD-5DA1-442C-B102-2460D504ADF2}" destId="{0AAD7626-19B2-4F12-B430-914574525A59}" srcOrd="9" destOrd="0" presId="urn:microsoft.com/office/officeart/2005/8/layout/vList3"/>
    <dgm:cxn modelId="{48D4069D-13ED-4BA0-9C42-5150B026EC78}" type="presParOf" srcId="{3400DAFD-5DA1-442C-B102-2460D504ADF2}" destId="{F13C2FE8-2B75-4F69-826A-C0EB70408C9E}" srcOrd="10" destOrd="0" presId="urn:microsoft.com/office/officeart/2005/8/layout/vList3"/>
    <dgm:cxn modelId="{22ADED73-7FC4-4C94-BBCD-DA561374301A}" type="presParOf" srcId="{F13C2FE8-2B75-4F69-826A-C0EB70408C9E}" destId="{74CAADE7-30D6-45ED-AD7F-318F01EE7581}" srcOrd="0" destOrd="0" presId="urn:microsoft.com/office/officeart/2005/8/layout/vList3"/>
    <dgm:cxn modelId="{2BCE1A54-62E2-4E55-A53C-805B5EE5FA32}" type="presParOf" srcId="{F13C2FE8-2B75-4F69-826A-C0EB70408C9E}" destId="{3F81BFA4-A9DF-41FA-91A8-30FF1D420DFC}" srcOrd="1" destOrd="0" presId="urn:microsoft.com/office/officeart/2005/8/layout/vList3"/>
    <dgm:cxn modelId="{FCDE40D4-6CAC-41E1-9992-2D54E7387E3A}" type="presParOf" srcId="{3400DAFD-5DA1-442C-B102-2460D504ADF2}" destId="{BD5187F7-E4BD-4D6C-BC76-86258D11DBCA}" srcOrd="11" destOrd="0" presId="urn:microsoft.com/office/officeart/2005/8/layout/vList3"/>
    <dgm:cxn modelId="{CBA3BBED-2CD5-4875-AB58-0919C778EFF7}" type="presParOf" srcId="{3400DAFD-5DA1-442C-B102-2460D504ADF2}" destId="{963D6C74-042B-44D6-B8AA-8AA9C205E25D}" srcOrd="12" destOrd="0" presId="urn:microsoft.com/office/officeart/2005/8/layout/vList3"/>
    <dgm:cxn modelId="{C520F320-E2E6-4C17-A439-A0FF714499D4}" type="presParOf" srcId="{963D6C74-042B-44D6-B8AA-8AA9C205E25D}" destId="{7CD15EB9-2EC3-4407-9187-B597531B72C7}" srcOrd="0" destOrd="0" presId="urn:microsoft.com/office/officeart/2005/8/layout/vList3"/>
    <dgm:cxn modelId="{7F87C6DF-BC47-4B2C-AF28-F801A637836F}" type="presParOf" srcId="{963D6C74-042B-44D6-B8AA-8AA9C205E25D}" destId="{AC5842D6-791E-4938-A2B3-A78BAFD4D013}" srcOrd="1" destOrd="0" presId="urn:microsoft.com/office/officeart/2005/8/layout/vList3"/>
    <dgm:cxn modelId="{B5EA85A5-DC93-47D2-B51A-03CA8B99D9AC}" type="presParOf" srcId="{3400DAFD-5DA1-442C-B102-2460D504ADF2}" destId="{7376D2E6-8C60-4FDF-941B-63B84118F196}" srcOrd="13" destOrd="0" presId="urn:microsoft.com/office/officeart/2005/8/layout/vList3"/>
    <dgm:cxn modelId="{34995191-7DEC-4EDE-9C85-14D848AA4C8E}" type="presParOf" srcId="{3400DAFD-5DA1-442C-B102-2460D504ADF2}" destId="{9CF11D87-9E97-4469-9314-E70788F8CC14}" srcOrd="14" destOrd="0" presId="urn:microsoft.com/office/officeart/2005/8/layout/vList3"/>
    <dgm:cxn modelId="{4BFDE50C-DF05-447C-BDCC-697FAB665BED}" type="presParOf" srcId="{9CF11D87-9E97-4469-9314-E70788F8CC14}" destId="{817EC498-D90E-4FF6-80C3-E58F81C2AEE7}" srcOrd="0" destOrd="0" presId="urn:microsoft.com/office/officeart/2005/8/layout/vList3"/>
    <dgm:cxn modelId="{3E40C42A-1BB5-4809-A031-31746433677A}" type="presParOf" srcId="{9CF11D87-9E97-4469-9314-E70788F8CC14}" destId="{3D60902E-CE4F-4D33-A849-7DCF09E13F47}" srcOrd="1" destOrd="0" presId="urn:microsoft.com/office/officeart/2005/8/layout/vList3"/>
    <dgm:cxn modelId="{27A16623-AB4C-477D-A7C2-FD8F87B968A9}" type="presParOf" srcId="{3400DAFD-5DA1-442C-B102-2460D504ADF2}" destId="{7818E640-D4D6-4C9A-A31E-FD746B989A8E}" srcOrd="15" destOrd="0" presId="urn:microsoft.com/office/officeart/2005/8/layout/vList3"/>
    <dgm:cxn modelId="{7FF4C397-3DEE-481E-9B81-5A596DD6D831}" type="presParOf" srcId="{3400DAFD-5DA1-442C-B102-2460D504ADF2}" destId="{E5155E9E-09E0-4615-BF4A-E21636BC82AB}" srcOrd="16" destOrd="0" presId="urn:microsoft.com/office/officeart/2005/8/layout/vList3"/>
    <dgm:cxn modelId="{E0FC3ED2-38D2-42E4-805F-B3929BA5E794}" type="presParOf" srcId="{E5155E9E-09E0-4615-BF4A-E21636BC82AB}" destId="{C7078E88-8E7B-4584-AB8E-DCC0C2DF3433}" srcOrd="0" destOrd="0" presId="urn:microsoft.com/office/officeart/2005/8/layout/vList3"/>
    <dgm:cxn modelId="{98909229-5739-43C0-9F2C-049344DCE751}" type="presParOf" srcId="{E5155E9E-09E0-4615-BF4A-E21636BC82AB}" destId="{AD5C17C2-7B43-410D-848A-FCC8171F6D26}" srcOrd="1" destOrd="0" presId="urn:microsoft.com/office/officeart/2005/8/layout/vList3"/>
    <dgm:cxn modelId="{17B9395A-0113-49B2-A156-5F673FF7A8CC}" type="presParOf" srcId="{3400DAFD-5DA1-442C-B102-2460D504ADF2}" destId="{105A22B5-EC59-41BE-8085-B3897F12478E}" srcOrd="17" destOrd="0" presId="urn:microsoft.com/office/officeart/2005/8/layout/vList3"/>
    <dgm:cxn modelId="{97126DDD-34C0-425A-912B-0629E348159F}" type="presParOf" srcId="{3400DAFD-5DA1-442C-B102-2460D504ADF2}" destId="{DB993906-6988-46FB-BDEC-80D1CCA9D006}" srcOrd="18" destOrd="0" presId="urn:microsoft.com/office/officeart/2005/8/layout/vList3"/>
    <dgm:cxn modelId="{E5AD8724-B9DB-4A39-A19D-02B46EBD6BA7}" type="presParOf" srcId="{DB993906-6988-46FB-BDEC-80D1CCA9D006}" destId="{1C8D729D-3C82-467D-A44A-C9CE27048142}" srcOrd="0" destOrd="0" presId="urn:microsoft.com/office/officeart/2005/8/layout/vList3"/>
    <dgm:cxn modelId="{3A0CA614-681F-42C1-8325-46428AF083B2}" type="presParOf" srcId="{DB993906-6988-46FB-BDEC-80D1CCA9D006}" destId="{4DF1A430-B7D1-4214-9653-DBDF1F50068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9AC76-A665-414E-8AB1-15C6DC3DD175}">
      <dsp:nvSpPr>
        <dsp:cNvPr id="0" name=""/>
        <dsp:cNvSpPr/>
      </dsp:nvSpPr>
      <dsp:spPr>
        <a:xfrm rot="10800000">
          <a:off x="1252549" y="757"/>
          <a:ext cx="4549105" cy="426887"/>
        </a:xfrm>
        <a:prstGeom prst="homePlate">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8246" tIns="72390" rIns="135128" bIns="72390" numCol="1" spcCol="1270" anchor="ctr" anchorCtr="0">
          <a:noAutofit/>
        </a:bodyPr>
        <a:lstStyle/>
        <a:p>
          <a:pPr lvl="0" algn="ctr" defTabSz="844550">
            <a:lnSpc>
              <a:spcPct val="90000"/>
            </a:lnSpc>
            <a:spcBef>
              <a:spcPct val="0"/>
            </a:spcBef>
            <a:spcAft>
              <a:spcPct val="35000"/>
            </a:spcAft>
          </a:pPr>
          <a:r>
            <a:rPr lang="hr-HR" sz="1900" kern="1200" dirty="0" smtClean="0"/>
            <a:t>Uvod</a:t>
          </a:r>
          <a:endParaRPr lang="hr-HR" sz="1900" kern="1200" dirty="0"/>
        </a:p>
      </dsp:txBody>
      <dsp:txXfrm rot="10800000">
        <a:off x="1359271" y="757"/>
        <a:ext cx="4442383" cy="426887"/>
      </dsp:txXfrm>
    </dsp:sp>
    <dsp:sp modelId="{2C2AF6D9-6E92-434B-B3B2-3FBD41F1A141}">
      <dsp:nvSpPr>
        <dsp:cNvPr id="0" name=""/>
        <dsp:cNvSpPr/>
      </dsp:nvSpPr>
      <dsp:spPr>
        <a:xfrm>
          <a:off x="1039105" y="757"/>
          <a:ext cx="426887" cy="4268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C3AAC30-F070-4E62-9B52-B7B2B8FFD7F4}">
      <dsp:nvSpPr>
        <dsp:cNvPr id="0" name=""/>
        <dsp:cNvSpPr/>
      </dsp:nvSpPr>
      <dsp:spPr>
        <a:xfrm rot="10800000">
          <a:off x="1252549" y="555074"/>
          <a:ext cx="4549105" cy="426887"/>
        </a:xfrm>
        <a:prstGeom prst="homePlate">
          <a:avLst/>
        </a:prstGeom>
        <a:gradFill rotWithShape="0">
          <a:gsLst>
            <a:gs pos="0">
              <a:schemeClr val="accent1">
                <a:alpha val="90000"/>
                <a:hueOff val="0"/>
                <a:satOff val="0"/>
                <a:lumOff val="0"/>
                <a:alphaOff val="-4444"/>
                <a:satMod val="103000"/>
                <a:lumMod val="102000"/>
                <a:tint val="94000"/>
              </a:schemeClr>
            </a:gs>
            <a:gs pos="50000">
              <a:schemeClr val="accent1">
                <a:alpha val="90000"/>
                <a:hueOff val="0"/>
                <a:satOff val="0"/>
                <a:lumOff val="0"/>
                <a:alphaOff val="-4444"/>
                <a:satMod val="110000"/>
                <a:lumMod val="100000"/>
                <a:shade val="100000"/>
              </a:schemeClr>
            </a:gs>
            <a:gs pos="100000">
              <a:schemeClr val="accent1">
                <a:alpha val="90000"/>
                <a:hueOff val="0"/>
                <a:satOff val="0"/>
                <a:lumOff val="0"/>
                <a:alphaOff val="-444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8246" tIns="72390" rIns="135128" bIns="72390" numCol="1" spcCol="1270" anchor="ctr" anchorCtr="0">
          <a:noAutofit/>
        </a:bodyPr>
        <a:lstStyle/>
        <a:p>
          <a:pPr lvl="0" algn="ctr" defTabSz="844550">
            <a:lnSpc>
              <a:spcPct val="90000"/>
            </a:lnSpc>
            <a:spcBef>
              <a:spcPct val="0"/>
            </a:spcBef>
            <a:spcAft>
              <a:spcPct val="35000"/>
            </a:spcAft>
          </a:pPr>
          <a:r>
            <a:rPr lang="hr-HR" sz="1900" kern="1200" dirty="0" smtClean="0"/>
            <a:t>Geografski smještaj</a:t>
          </a:r>
          <a:endParaRPr lang="hr-HR" sz="1900" kern="1200" dirty="0"/>
        </a:p>
      </dsp:txBody>
      <dsp:txXfrm rot="10800000">
        <a:off x="1359271" y="555074"/>
        <a:ext cx="4442383" cy="426887"/>
      </dsp:txXfrm>
    </dsp:sp>
    <dsp:sp modelId="{83D32038-6CEA-40A4-AEF7-7C53C17A372E}">
      <dsp:nvSpPr>
        <dsp:cNvPr id="0" name=""/>
        <dsp:cNvSpPr/>
      </dsp:nvSpPr>
      <dsp:spPr>
        <a:xfrm>
          <a:off x="1039105" y="555074"/>
          <a:ext cx="426887" cy="4268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A73E59F-B957-47FF-A242-8F147084E8D9}">
      <dsp:nvSpPr>
        <dsp:cNvPr id="0" name=""/>
        <dsp:cNvSpPr/>
      </dsp:nvSpPr>
      <dsp:spPr>
        <a:xfrm rot="10800000">
          <a:off x="1252549" y="1109391"/>
          <a:ext cx="4549105" cy="426887"/>
        </a:xfrm>
        <a:prstGeom prst="homePlate">
          <a:avLst/>
        </a:prstGeom>
        <a:gradFill rotWithShape="0">
          <a:gsLst>
            <a:gs pos="0">
              <a:schemeClr val="accent1">
                <a:alpha val="90000"/>
                <a:hueOff val="0"/>
                <a:satOff val="0"/>
                <a:lumOff val="0"/>
                <a:alphaOff val="-8889"/>
                <a:satMod val="103000"/>
                <a:lumMod val="102000"/>
                <a:tint val="94000"/>
              </a:schemeClr>
            </a:gs>
            <a:gs pos="50000">
              <a:schemeClr val="accent1">
                <a:alpha val="90000"/>
                <a:hueOff val="0"/>
                <a:satOff val="0"/>
                <a:lumOff val="0"/>
                <a:alphaOff val="-8889"/>
                <a:satMod val="110000"/>
                <a:lumMod val="100000"/>
                <a:shade val="100000"/>
              </a:schemeClr>
            </a:gs>
            <a:gs pos="100000">
              <a:schemeClr val="accent1">
                <a:alpha val="90000"/>
                <a:hueOff val="0"/>
                <a:satOff val="0"/>
                <a:lumOff val="0"/>
                <a:alphaOff val="-8889"/>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8246" tIns="72390" rIns="135128" bIns="72390" numCol="1" spcCol="1270" anchor="ctr" anchorCtr="0">
          <a:noAutofit/>
        </a:bodyPr>
        <a:lstStyle/>
        <a:p>
          <a:pPr lvl="0" algn="ctr" defTabSz="844550">
            <a:lnSpc>
              <a:spcPct val="90000"/>
            </a:lnSpc>
            <a:spcBef>
              <a:spcPct val="0"/>
            </a:spcBef>
            <a:spcAft>
              <a:spcPct val="35000"/>
            </a:spcAft>
          </a:pPr>
          <a:r>
            <a:rPr lang="hr-HR" sz="1900" kern="1200" dirty="0" smtClean="0"/>
            <a:t>Geografski položaj</a:t>
          </a:r>
          <a:endParaRPr lang="hr-HR" sz="1900" kern="1200" dirty="0"/>
        </a:p>
      </dsp:txBody>
      <dsp:txXfrm rot="10800000">
        <a:off x="1359271" y="1109391"/>
        <a:ext cx="4442383" cy="426887"/>
      </dsp:txXfrm>
    </dsp:sp>
    <dsp:sp modelId="{92DD6094-B17A-4874-9073-516B4DC19F62}">
      <dsp:nvSpPr>
        <dsp:cNvPr id="0" name=""/>
        <dsp:cNvSpPr/>
      </dsp:nvSpPr>
      <dsp:spPr>
        <a:xfrm>
          <a:off x="1039105" y="1109391"/>
          <a:ext cx="426887" cy="4268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BF7D0EF-302F-4A05-A961-F8AD04B85715}">
      <dsp:nvSpPr>
        <dsp:cNvPr id="0" name=""/>
        <dsp:cNvSpPr/>
      </dsp:nvSpPr>
      <dsp:spPr>
        <a:xfrm rot="10800000">
          <a:off x="1252549" y="1663708"/>
          <a:ext cx="4549105" cy="426887"/>
        </a:xfrm>
        <a:prstGeom prst="homePlate">
          <a:avLst/>
        </a:prstGeom>
        <a:gradFill rotWithShape="0">
          <a:gsLst>
            <a:gs pos="0">
              <a:schemeClr val="accent1">
                <a:alpha val="90000"/>
                <a:hueOff val="0"/>
                <a:satOff val="0"/>
                <a:lumOff val="0"/>
                <a:alphaOff val="-13333"/>
                <a:satMod val="103000"/>
                <a:lumMod val="102000"/>
                <a:tint val="94000"/>
              </a:schemeClr>
            </a:gs>
            <a:gs pos="50000">
              <a:schemeClr val="accent1">
                <a:alpha val="90000"/>
                <a:hueOff val="0"/>
                <a:satOff val="0"/>
                <a:lumOff val="0"/>
                <a:alphaOff val="-13333"/>
                <a:satMod val="110000"/>
                <a:lumMod val="100000"/>
                <a:shade val="100000"/>
              </a:schemeClr>
            </a:gs>
            <a:gs pos="100000">
              <a:schemeClr val="accent1">
                <a:alpha val="90000"/>
                <a:hueOff val="0"/>
                <a:satOff val="0"/>
                <a:lumOff val="0"/>
                <a:alphaOff val="-1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8246" tIns="72390" rIns="135128" bIns="72390" numCol="1" spcCol="1270" anchor="ctr" anchorCtr="0">
          <a:noAutofit/>
        </a:bodyPr>
        <a:lstStyle/>
        <a:p>
          <a:pPr lvl="0" algn="ctr" defTabSz="844550">
            <a:lnSpc>
              <a:spcPct val="90000"/>
            </a:lnSpc>
            <a:spcBef>
              <a:spcPct val="0"/>
            </a:spcBef>
            <a:spcAft>
              <a:spcPct val="35000"/>
            </a:spcAft>
          </a:pPr>
          <a:r>
            <a:rPr lang="hr-HR" sz="1900" kern="1200" dirty="0" smtClean="0"/>
            <a:t>Reljef</a:t>
          </a:r>
          <a:endParaRPr lang="hr-HR" sz="1900" kern="1200" dirty="0"/>
        </a:p>
      </dsp:txBody>
      <dsp:txXfrm rot="10800000">
        <a:off x="1359271" y="1663708"/>
        <a:ext cx="4442383" cy="426887"/>
      </dsp:txXfrm>
    </dsp:sp>
    <dsp:sp modelId="{598ADCC9-BDF8-4939-8C85-722A7021EAAC}">
      <dsp:nvSpPr>
        <dsp:cNvPr id="0" name=""/>
        <dsp:cNvSpPr/>
      </dsp:nvSpPr>
      <dsp:spPr>
        <a:xfrm>
          <a:off x="1039105" y="1663708"/>
          <a:ext cx="426887" cy="4268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E012D26-2A30-47FD-BF79-ED4E64535E1D}">
      <dsp:nvSpPr>
        <dsp:cNvPr id="0" name=""/>
        <dsp:cNvSpPr/>
      </dsp:nvSpPr>
      <dsp:spPr>
        <a:xfrm rot="10800000">
          <a:off x="1252549" y="2218025"/>
          <a:ext cx="4549105" cy="426887"/>
        </a:xfrm>
        <a:prstGeom prst="homePlate">
          <a:avLst/>
        </a:prstGeom>
        <a:gradFill rotWithShape="0">
          <a:gsLst>
            <a:gs pos="0">
              <a:schemeClr val="accent1">
                <a:alpha val="90000"/>
                <a:hueOff val="0"/>
                <a:satOff val="0"/>
                <a:lumOff val="0"/>
                <a:alphaOff val="-17778"/>
                <a:satMod val="103000"/>
                <a:lumMod val="102000"/>
                <a:tint val="94000"/>
              </a:schemeClr>
            </a:gs>
            <a:gs pos="50000">
              <a:schemeClr val="accent1">
                <a:alpha val="90000"/>
                <a:hueOff val="0"/>
                <a:satOff val="0"/>
                <a:lumOff val="0"/>
                <a:alphaOff val="-17778"/>
                <a:satMod val="110000"/>
                <a:lumMod val="100000"/>
                <a:shade val="100000"/>
              </a:schemeClr>
            </a:gs>
            <a:gs pos="100000">
              <a:schemeClr val="accent1">
                <a:alpha val="90000"/>
                <a:hueOff val="0"/>
                <a:satOff val="0"/>
                <a:lumOff val="0"/>
                <a:alphaOff val="-17778"/>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8246" tIns="72390" rIns="135128" bIns="72390" numCol="1" spcCol="1270" anchor="ctr" anchorCtr="0">
          <a:noAutofit/>
        </a:bodyPr>
        <a:lstStyle/>
        <a:p>
          <a:pPr lvl="0" algn="ctr" defTabSz="844550">
            <a:lnSpc>
              <a:spcPct val="90000"/>
            </a:lnSpc>
            <a:spcBef>
              <a:spcPct val="0"/>
            </a:spcBef>
            <a:spcAft>
              <a:spcPct val="35000"/>
            </a:spcAft>
          </a:pPr>
          <a:r>
            <a:rPr lang="hr-HR" sz="1900" kern="1200" dirty="0" smtClean="0"/>
            <a:t>Vode</a:t>
          </a:r>
          <a:endParaRPr lang="hr-HR" sz="1900" kern="1200" dirty="0"/>
        </a:p>
      </dsp:txBody>
      <dsp:txXfrm rot="10800000">
        <a:off x="1359271" y="2218025"/>
        <a:ext cx="4442383" cy="426887"/>
      </dsp:txXfrm>
    </dsp:sp>
    <dsp:sp modelId="{B5E22CDC-15DD-438F-A433-A6600EF6BEA3}">
      <dsp:nvSpPr>
        <dsp:cNvPr id="0" name=""/>
        <dsp:cNvSpPr/>
      </dsp:nvSpPr>
      <dsp:spPr>
        <a:xfrm>
          <a:off x="1039105" y="2218025"/>
          <a:ext cx="426887" cy="4268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F81BFA4-A9DF-41FA-91A8-30FF1D420DFC}">
      <dsp:nvSpPr>
        <dsp:cNvPr id="0" name=""/>
        <dsp:cNvSpPr/>
      </dsp:nvSpPr>
      <dsp:spPr>
        <a:xfrm rot="10800000">
          <a:off x="1252549" y="2772342"/>
          <a:ext cx="4549105" cy="426887"/>
        </a:xfrm>
        <a:prstGeom prst="homePlate">
          <a:avLst/>
        </a:prstGeom>
        <a:gradFill rotWithShape="0">
          <a:gsLst>
            <a:gs pos="0">
              <a:schemeClr val="accent1">
                <a:alpha val="90000"/>
                <a:hueOff val="0"/>
                <a:satOff val="0"/>
                <a:lumOff val="0"/>
                <a:alphaOff val="-22222"/>
                <a:satMod val="103000"/>
                <a:lumMod val="102000"/>
                <a:tint val="94000"/>
              </a:schemeClr>
            </a:gs>
            <a:gs pos="50000">
              <a:schemeClr val="accent1">
                <a:alpha val="90000"/>
                <a:hueOff val="0"/>
                <a:satOff val="0"/>
                <a:lumOff val="0"/>
                <a:alphaOff val="-22222"/>
                <a:satMod val="110000"/>
                <a:lumMod val="100000"/>
                <a:shade val="100000"/>
              </a:schemeClr>
            </a:gs>
            <a:gs pos="100000">
              <a:schemeClr val="accent1">
                <a:alpha val="90000"/>
                <a:hueOff val="0"/>
                <a:satOff val="0"/>
                <a:lumOff val="0"/>
                <a:alphaOff val="-2222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8246" tIns="72390" rIns="135128" bIns="72390" numCol="1" spcCol="1270" anchor="ctr" anchorCtr="0">
          <a:noAutofit/>
        </a:bodyPr>
        <a:lstStyle/>
        <a:p>
          <a:pPr lvl="0" algn="ctr" defTabSz="844550">
            <a:lnSpc>
              <a:spcPct val="90000"/>
            </a:lnSpc>
            <a:spcBef>
              <a:spcPct val="0"/>
            </a:spcBef>
            <a:spcAft>
              <a:spcPct val="35000"/>
            </a:spcAft>
          </a:pPr>
          <a:r>
            <a:rPr lang="hr-HR" sz="1900" kern="1200" dirty="0" smtClean="0"/>
            <a:t>Klima i vegetacija</a:t>
          </a:r>
          <a:endParaRPr lang="hr-HR" sz="1900" kern="1200" dirty="0"/>
        </a:p>
      </dsp:txBody>
      <dsp:txXfrm rot="10800000">
        <a:off x="1359271" y="2772342"/>
        <a:ext cx="4442383" cy="426887"/>
      </dsp:txXfrm>
    </dsp:sp>
    <dsp:sp modelId="{74CAADE7-30D6-45ED-AD7F-318F01EE7581}">
      <dsp:nvSpPr>
        <dsp:cNvPr id="0" name=""/>
        <dsp:cNvSpPr/>
      </dsp:nvSpPr>
      <dsp:spPr>
        <a:xfrm>
          <a:off x="1039105" y="2772342"/>
          <a:ext cx="426887" cy="4268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C5842D6-791E-4938-A2B3-A78BAFD4D013}">
      <dsp:nvSpPr>
        <dsp:cNvPr id="0" name=""/>
        <dsp:cNvSpPr/>
      </dsp:nvSpPr>
      <dsp:spPr>
        <a:xfrm rot="10800000">
          <a:off x="1252549" y="3326659"/>
          <a:ext cx="4549105" cy="426887"/>
        </a:xfrm>
        <a:prstGeom prst="homePlate">
          <a:avLst/>
        </a:prstGeom>
        <a:gradFill rotWithShape="0">
          <a:gsLst>
            <a:gs pos="0">
              <a:schemeClr val="accent1">
                <a:alpha val="90000"/>
                <a:hueOff val="0"/>
                <a:satOff val="0"/>
                <a:lumOff val="0"/>
                <a:alphaOff val="-26667"/>
                <a:satMod val="103000"/>
                <a:lumMod val="102000"/>
                <a:tint val="94000"/>
              </a:schemeClr>
            </a:gs>
            <a:gs pos="50000">
              <a:schemeClr val="accent1">
                <a:alpha val="90000"/>
                <a:hueOff val="0"/>
                <a:satOff val="0"/>
                <a:lumOff val="0"/>
                <a:alphaOff val="-26667"/>
                <a:satMod val="110000"/>
                <a:lumMod val="100000"/>
                <a:shade val="100000"/>
              </a:schemeClr>
            </a:gs>
            <a:gs pos="100000">
              <a:schemeClr val="accent1">
                <a:alpha val="90000"/>
                <a:hueOff val="0"/>
                <a:satOff val="0"/>
                <a:lumOff val="0"/>
                <a:alphaOff val="-2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8246" tIns="72390" rIns="135128" bIns="72390" numCol="1" spcCol="1270" anchor="ctr" anchorCtr="0">
          <a:noAutofit/>
        </a:bodyPr>
        <a:lstStyle/>
        <a:p>
          <a:pPr lvl="0" algn="ctr" defTabSz="844550">
            <a:lnSpc>
              <a:spcPct val="90000"/>
            </a:lnSpc>
            <a:spcBef>
              <a:spcPct val="0"/>
            </a:spcBef>
            <a:spcAft>
              <a:spcPct val="35000"/>
            </a:spcAft>
          </a:pPr>
          <a:r>
            <a:rPr lang="hr-HR" sz="1900" kern="1200" dirty="0" smtClean="0"/>
            <a:t>Stanovništvo</a:t>
          </a:r>
          <a:endParaRPr lang="hr-HR" sz="1900" kern="1200" dirty="0"/>
        </a:p>
      </dsp:txBody>
      <dsp:txXfrm rot="10800000">
        <a:off x="1359271" y="3326659"/>
        <a:ext cx="4442383" cy="426887"/>
      </dsp:txXfrm>
    </dsp:sp>
    <dsp:sp modelId="{7CD15EB9-2EC3-4407-9187-B597531B72C7}">
      <dsp:nvSpPr>
        <dsp:cNvPr id="0" name=""/>
        <dsp:cNvSpPr/>
      </dsp:nvSpPr>
      <dsp:spPr>
        <a:xfrm>
          <a:off x="1039105" y="3326659"/>
          <a:ext cx="426887" cy="4268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D60902E-CE4F-4D33-A849-7DCF09E13F47}">
      <dsp:nvSpPr>
        <dsp:cNvPr id="0" name=""/>
        <dsp:cNvSpPr/>
      </dsp:nvSpPr>
      <dsp:spPr>
        <a:xfrm rot="10800000">
          <a:off x="1252549" y="3880976"/>
          <a:ext cx="4549105" cy="426887"/>
        </a:xfrm>
        <a:prstGeom prst="homePlate">
          <a:avLst/>
        </a:prstGeom>
        <a:gradFill rotWithShape="0">
          <a:gsLst>
            <a:gs pos="0">
              <a:schemeClr val="accent1">
                <a:alpha val="90000"/>
                <a:hueOff val="0"/>
                <a:satOff val="0"/>
                <a:lumOff val="0"/>
                <a:alphaOff val="-31111"/>
                <a:satMod val="103000"/>
                <a:lumMod val="102000"/>
                <a:tint val="94000"/>
              </a:schemeClr>
            </a:gs>
            <a:gs pos="50000">
              <a:schemeClr val="accent1">
                <a:alpha val="90000"/>
                <a:hueOff val="0"/>
                <a:satOff val="0"/>
                <a:lumOff val="0"/>
                <a:alphaOff val="-31111"/>
                <a:satMod val="110000"/>
                <a:lumMod val="100000"/>
                <a:shade val="100000"/>
              </a:schemeClr>
            </a:gs>
            <a:gs pos="100000">
              <a:schemeClr val="accent1">
                <a:alpha val="90000"/>
                <a:hueOff val="0"/>
                <a:satOff val="0"/>
                <a:lumOff val="0"/>
                <a:alphaOff val="-3111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8246" tIns="72390" rIns="135128" bIns="72390" numCol="1" spcCol="1270" anchor="ctr" anchorCtr="0">
          <a:noAutofit/>
        </a:bodyPr>
        <a:lstStyle/>
        <a:p>
          <a:pPr lvl="0" algn="ctr" defTabSz="844550">
            <a:lnSpc>
              <a:spcPct val="90000"/>
            </a:lnSpc>
            <a:spcBef>
              <a:spcPct val="0"/>
            </a:spcBef>
            <a:spcAft>
              <a:spcPct val="35000"/>
            </a:spcAft>
          </a:pPr>
          <a:r>
            <a:rPr lang="hr-HR" sz="1900" kern="1200" dirty="0" smtClean="0"/>
            <a:t>Gospodarstvo</a:t>
          </a:r>
          <a:endParaRPr lang="hr-HR" sz="1900" kern="1200" dirty="0"/>
        </a:p>
      </dsp:txBody>
      <dsp:txXfrm rot="10800000">
        <a:off x="1359271" y="3880976"/>
        <a:ext cx="4442383" cy="426887"/>
      </dsp:txXfrm>
    </dsp:sp>
    <dsp:sp modelId="{817EC498-D90E-4FF6-80C3-E58F81C2AEE7}">
      <dsp:nvSpPr>
        <dsp:cNvPr id="0" name=""/>
        <dsp:cNvSpPr/>
      </dsp:nvSpPr>
      <dsp:spPr>
        <a:xfrm>
          <a:off x="1039105" y="3880976"/>
          <a:ext cx="426887" cy="4268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D5C17C2-7B43-410D-848A-FCC8171F6D26}">
      <dsp:nvSpPr>
        <dsp:cNvPr id="0" name=""/>
        <dsp:cNvSpPr/>
      </dsp:nvSpPr>
      <dsp:spPr>
        <a:xfrm rot="10800000">
          <a:off x="1252549" y="4435293"/>
          <a:ext cx="4549105" cy="426887"/>
        </a:xfrm>
        <a:prstGeom prst="homePlate">
          <a:avLst/>
        </a:prstGeom>
        <a:gradFill rotWithShape="0">
          <a:gsLst>
            <a:gs pos="0">
              <a:schemeClr val="accent1">
                <a:alpha val="90000"/>
                <a:hueOff val="0"/>
                <a:satOff val="0"/>
                <a:lumOff val="0"/>
                <a:alphaOff val="-35556"/>
                <a:satMod val="103000"/>
                <a:lumMod val="102000"/>
                <a:tint val="94000"/>
              </a:schemeClr>
            </a:gs>
            <a:gs pos="50000">
              <a:schemeClr val="accent1">
                <a:alpha val="90000"/>
                <a:hueOff val="0"/>
                <a:satOff val="0"/>
                <a:lumOff val="0"/>
                <a:alphaOff val="-35556"/>
                <a:satMod val="110000"/>
                <a:lumMod val="100000"/>
                <a:shade val="100000"/>
              </a:schemeClr>
            </a:gs>
            <a:gs pos="100000">
              <a:schemeClr val="accent1">
                <a:alpha val="90000"/>
                <a:hueOff val="0"/>
                <a:satOff val="0"/>
                <a:lumOff val="0"/>
                <a:alphaOff val="-3555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8246" tIns="72390" rIns="135128" bIns="72390" numCol="1" spcCol="1270" anchor="ctr" anchorCtr="0">
          <a:noAutofit/>
        </a:bodyPr>
        <a:lstStyle/>
        <a:p>
          <a:pPr lvl="0" algn="ctr" defTabSz="844550">
            <a:lnSpc>
              <a:spcPct val="90000"/>
            </a:lnSpc>
            <a:spcBef>
              <a:spcPct val="0"/>
            </a:spcBef>
            <a:spcAft>
              <a:spcPct val="35000"/>
            </a:spcAft>
          </a:pPr>
          <a:r>
            <a:rPr lang="hr-HR" sz="1900" kern="1200" dirty="0" smtClean="0"/>
            <a:t>Zanimljivosti</a:t>
          </a:r>
          <a:endParaRPr lang="hr-HR" sz="1900" kern="1200" dirty="0"/>
        </a:p>
      </dsp:txBody>
      <dsp:txXfrm rot="10800000">
        <a:off x="1359271" y="4435293"/>
        <a:ext cx="4442383" cy="426887"/>
      </dsp:txXfrm>
    </dsp:sp>
    <dsp:sp modelId="{C7078E88-8E7B-4584-AB8E-DCC0C2DF3433}">
      <dsp:nvSpPr>
        <dsp:cNvPr id="0" name=""/>
        <dsp:cNvSpPr/>
      </dsp:nvSpPr>
      <dsp:spPr>
        <a:xfrm>
          <a:off x="1039105" y="4435293"/>
          <a:ext cx="426887" cy="4268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DF1A430-B7D1-4214-9653-DBDF1F500687}">
      <dsp:nvSpPr>
        <dsp:cNvPr id="0" name=""/>
        <dsp:cNvSpPr/>
      </dsp:nvSpPr>
      <dsp:spPr>
        <a:xfrm rot="10800000">
          <a:off x="1252549" y="4989610"/>
          <a:ext cx="4549105" cy="426887"/>
        </a:xfrm>
        <a:prstGeom prst="homePlate">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8246" tIns="72390" rIns="135128" bIns="72390" numCol="1" spcCol="1270" anchor="ctr" anchorCtr="0">
          <a:noAutofit/>
        </a:bodyPr>
        <a:lstStyle/>
        <a:p>
          <a:pPr lvl="0" algn="ctr" defTabSz="844550">
            <a:lnSpc>
              <a:spcPct val="90000"/>
            </a:lnSpc>
            <a:spcBef>
              <a:spcPct val="0"/>
            </a:spcBef>
            <a:spcAft>
              <a:spcPct val="35000"/>
            </a:spcAft>
          </a:pPr>
          <a:r>
            <a:rPr lang="hr-HR" sz="1900" kern="1200" dirty="0" smtClean="0"/>
            <a:t>Kraj</a:t>
          </a:r>
          <a:endParaRPr lang="hr-HR" sz="1900" kern="1200" dirty="0"/>
        </a:p>
      </dsp:txBody>
      <dsp:txXfrm rot="10800000">
        <a:off x="1359271" y="4989610"/>
        <a:ext cx="4442383" cy="426887"/>
      </dsp:txXfrm>
    </dsp:sp>
    <dsp:sp modelId="{1C8D729D-3C82-467D-A44A-C9CE27048142}">
      <dsp:nvSpPr>
        <dsp:cNvPr id="0" name=""/>
        <dsp:cNvSpPr/>
      </dsp:nvSpPr>
      <dsp:spPr>
        <a:xfrm>
          <a:off x="1039105" y="4989610"/>
          <a:ext cx="426887" cy="4268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12/1/2014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12/1/2014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reeform 4"/>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12/1/2014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12/1/2014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12/1/2014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12/1/2014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12/1/2014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12/1/2014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12/1/2014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12/1/2014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12/1/2014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12/1/2014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47000">
              <a:schemeClr val="accent1">
                <a:lumMod val="60000"/>
                <a:lumOff val="40000"/>
              </a:schemeClr>
            </a:gs>
            <a:gs pos="100000">
              <a:schemeClr val="accent1">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12/1/2014</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0.gif"/><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3812" y="332656"/>
            <a:ext cx="9753600" cy="3048001"/>
          </a:xfrm>
        </p:spPr>
        <p:txBody>
          <a:bodyPr/>
          <a:lstStyle/>
          <a:p>
            <a:r>
              <a:rPr lang="hr-HR" dirty="0" smtClean="0">
                <a:solidFill>
                  <a:srgbClr val="0070C0"/>
                </a:solidFill>
              </a:rPr>
              <a:t>                          FINSKA</a:t>
            </a:r>
            <a:endParaRPr lang="en-US" dirty="0">
              <a:solidFill>
                <a:srgbClr val="0070C0"/>
              </a:solidFill>
            </a:endParaRPr>
          </a:p>
        </p:txBody>
      </p:sp>
      <p:sp>
        <p:nvSpPr>
          <p:cNvPr id="3" name="Subtitle 2"/>
          <p:cNvSpPr>
            <a:spLocks noGrp="1"/>
          </p:cNvSpPr>
          <p:nvPr>
            <p:ph type="subTitle" idx="1"/>
          </p:nvPr>
        </p:nvSpPr>
        <p:spPr/>
        <p:txBody>
          <a:bodyPr/>
          <a:lstStyle/>
          <a:p>
            <a:endParaRPr lang="en-US" dirty="0" smtClean="0"/>
          </a:p>
        </p:txBody>
      </p:sp>
      <p:pic>
        <p:nvPicPr>
          <p:cNvPr id="1026" name="Picture 2" descr="http://www.mysites.nl/upload2/michelfinland/4553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968"/>
            <a:ext cx="1906389" cy="116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784" y="476672"/>
            <a:ext cx="3600400" cy="480131"/>
          </a:xfrm>
          <a:prstGeom prst="rect">
            <a:avLst/>
          </a:prstGeom>
          <a:noFill/>
        </p:spPr>
        <p:txBody>
          <a:bodyPr wrap="square" rtlCol="0">
            <a:spAutoFit/>
          </a:bodyPr>
          <a:lstStyle/>
          <a:p>
            <a:pPr>
              <a:lnSpc>
                <a:spcPct val="90000"/>
              </a:lnSpc>
            </a:pPr>
            <a:r>
              <a:rPr lang="hr-HR" sz="2800" dirty="0" smtClean="0">
                <a:solidFill>
                  <a:srgbClr val="0070C0"/>
                </a:solidFill>
              </a:rPr>
              <a:t>GOSPODARSTVO</a:t>
            </a:r>
            <a:endParaRPr lang="hr-HR" sz="2800" dirty="0">
              <a:solidFill>
                <a:srgbClr val="0070C0"/>
              </a:solidFill>
            </a:endParaRPr>
          </a:p>
        </p:txBody>
      </p:sp>
      <p:pic>
        <p:nvPicPr>
          <p:cNvPr id="2050" name="Picture 2" descr="http://i.nokia.com/r/image/view/-/3449578/extraHighRes/5/-/Nokia-Lumia-630-Dual-SIM-Ap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8961" y="10005"/>
            <a:ext cx="4109864" cy="41098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ebiz.eu:8080/upload/seebiz_eu/upload/sc_autogenerated_PART_2/article/ar_59124/Vaskiluoto_0_0_468X10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25" y="4065751"/>
            <a:ext cx="4457700" cy="2819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7788" y="1268760"/>
            <a:ext cx="3600400" cy="5078313"/>
          </a:xfrm>
          <a:prstGeom prst="rect">
            <a:avLst/>
          </a:prstGeom>
          <a:noFill/>
        </p:spPr>
        <p:txBody>
          <a:bodyPr wrap="square" rtlCol="0">
            <a:spAutoFit/>
          </a:bodyPr>
          <a:lstStyle/>
          <a:p>
            <a:pPr>
              <a:lnSpc>
                <a:spcPct val="90000"/>
              </a:lnSpc>
            </a:pPr>
            <a:r>
              <a:rPr lang="hr-HR" sz="2400" dirty="0" smtClean="0"/>
              <a:t>Šume su veliko bogatstvo Finske stoga su važne prerada drva, proizvodnja namještaja i papira... Danas najveće znaćenje ima proizvodnja električnih uređaja. Poljoprivreda je ograničena na jug Finske (ječam, zob i krompir). Veće značenje  od poloprivrede ima mlječno govedarstvo.</a:t>
            </a:r>
            <a:endParaRPr lang="hr-HR" sz="2400" dirty="0"/>
          </a:p>
        </p:txBody>
      </p:sp>
    </p:spTree>
    <p:extLst>
      <p:ext uri="{BB962C8B-B14F-4D97-AF65-F5344CB8AC3E}">
        <p14:creationId xmlns:p14="http://schemas.microsoft.com/office/powerpoint/2010/main" val="1297583036"/>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784" y="476672"/>
            <a:ext cx="3600400" cy="480131"/>
          </a:xfrm>
          <a:prstGeom prst="rect">
            <a:avLst/>
          </a:prstGeom>
          <a:noFill/>
        </p:spPr>
        <p:txBody>
          <a:bodyPr wrap="square" rtlCol="0">
            <a:spAutoFit/>
          </a:bodyPr>
          <a:lstStyle/>
          <a:p>
            <a:pPr>
              <a:lnSpc>
                <a:spcPct val="90000"/>
              </a:lnSpc>
            </a:pPr>
            <a:r>
              <a:rPr lang="hr-HR" sz="2800" dirty="0" smtClean="0">
                <a:solidFill>
                  <a:srgbClr val="0070C0"/>
                </a:solidFill>
              </a:rPr>
              <a:t>GOSPODARSTVO</a:t>
            </a:r>
            <a:endParaRPr lang="hr-HR" sz="2800" dirty="0">
              <a:solidFill>
                <a:srgbClr val="0070C0"/>
              </a:solidFill>
            </a:endParaRPr>
          </a:p>
        </p:txBody>
      </p:sp>
      <p:pic>
        <p:nvPicPr>
          <p:cNvPr id="3074" name="Picture 2" descr="http://www.delo.si/assets/media/picture/20100506/drva_gozd.jpg?re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4212" y="716737"/>
            <a:ext cx="7540757" cy="56555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veterina.info/images/stories/rase_ovaca/finska_ov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56" y="946360"/>
            <a:ext cx="3960440" cy="30665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360784" y="4096321"/>
            <a:ext cx="3327939" cy="2761679"/>
          </a:xfrm>
          <a:prstGeom prst="rect">
            <a:avLst/>
          </a:prstGeom>
        </p:spPr>
      </p:pic>
    </p:spTree>
    <p:extLst>
      <p:ext uri="{BB962C8B-B14F-4D97-AF65-F5344CB8AC3E}">
        <p14:creationId xmlns:p14="http://schemas.microsoft.com/office/powerpoint/2010/main" val="2466565354"/>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1750"/>
                                        <p:tgtEl>
                                          <p:spTgt spid="3076"/>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75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circle(in)">
                                      <p:cBhvr>
                                        <p:cTn id="13" dur="17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788" y="332656"/>
            <a:ext cx="3240360" cy="480131"/>
          </a:xfrm>
          <a:prstGeom prst="rect">
            <a:avLst/>
          </a:prstGeom>
          <a:noFill/>
        </p:spPr>
        <p:txBody>
          <a:bodyPr wrap="square" rtlCol="0">
            <a:spAutoFit/>
          </a:bodyPr>
          <a:lstStyle/>
          <a:p>
            <a:pPr>
              <a:lnSpc>
                <a:spcPct val="90000"/>
              </a:lnSpc>
            </a:pPr>
            <a:r>
              <a:rPr lang="hr-HR" sz="2800" dirty="0" smtClean="0">
                <a:solidFill>
                  <a:srgbClr val="0070C0"/>
                </a:solidFill>
              </a:rPr>
              <a:t>GRADOVI</a:t>
            </a:r>
            <a:endParaRPr lang="hr-HR" sz="2800" dirty="0">
              <a:solidFill>
                <a:srgbClr val="0070C0"/>
              </a:solidFill>
            </a:endParaRPr>
          </a:p>
        </p:txBody>
      </p:sp>
      <p:sp>
        <p:nvSpPr>
          <p:cNvPr id="3" name="TextBox 2"/>
          <p:cNvSpPr txBox="1"/>
          <p:nvPr/>
        </p:nvSpPr>
        <p:spPr>
          <a:xfrm>
            <a:off x="621804" y="1052736"/>
            <a:ext cx="2592288" cy="3748719"/>
          </a:xfrm>
          <a:prstGeom prst="rect">
            <a:avLst/>
          </a:prstGeom>
          <a:noFill/>
        </p:spPr>
        <p:txBody>
          <a:bodyPr wrap="square" rtlCol="0">
            <a:spAutoFit/>
          </a:bodyPr>
          <a:lstStyle/>
          <a:p>
            <a:pPr>
              <a:lnSpc>
                <a:spcPct val="90000"/>
              </a:lnSpc>
            </a:pPr>
            <a:r>
              <a:rPr lang="hr-HR" sz="2400" dirty="0" smtClean="0"/>
              <a:t>Gradovi su se razvili na jugu gdje je gušća naseljenost i povoljniji uvjeti.</a:t>
            </a:r>
            <a:r>
              <a:rPr lang="hr-HR" sz="2400" dirty="0"/>
              <a:t> </a:t>
            </a:r>
            <a:r>
              <a:rPr lang="hr-HR" sz="2400" dirty="0" smtClean="0"/>
              <a:t>Glavni grad Finske je Helsinki, a od ostalih treba spomenuti Turku i Tampere.</a:t>
            </a:r>
          </a:p>
        </p:txBody>
      </p:sp>
      <p:pic>
        <p:nvPicPr>
          <p:cNvPr id="4098" name="Picture 2" descr="http://upload.wikimedia.org/wikipedia/commons/thumb/9/96/Finland-CIA_WFB_Map.png/270px-Finland-CIA_WFB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6740" y="3812"/>
            <a:ext cx="3142085" cy="6831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708832"/>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5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ankarski.org/uploads/pics/Helsinki_skyline_sommer_mit_D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828" y="1196752"/>
            <a:ext cx="10153128" cy="50765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1764" y="260648"/>
            <a:ext cx="3672408" cy="480131"/>
          </a:xfrm>
          <a:prstGeom prst="rect">
            <a:avLst/>
          </a:prstGeom>
          <a:noFill/>
        </p:spPr>
        <p:txBody>
          <a:bodyPr wrap="square" rtlCol="0">
            <a:spAutoFit/>
          </a:bodyPr>
          <a:lstStyle/>
          <a:p>
            <a:pPr>
              <a:lnSpc>
                <a:spcPct val="90000"/>
              </a:lnSpc>
            </a:pPr>
            <a:r>
              <a:rPr lang="hr-HR" sz="2800" dirty="0" smtClean="0">
                <a:solidFill>
                  <a:srgbClr val="0070C0"/>
                </a:solidFill>
              </a:rPr>
              <a:t>HELSINKI</a:t>
            </a:r>
            <a:endParaRPr lang="hr-HR" sz="2800" dirty="0">
              <a:solidFill>
                <a:srgbClr val="0070C0"/>
              </a:solidFill>
            </a:endParaRPr>
          </a:p>
        </p:txBody>
      </p:sp>
    </p:spTree>
    <p:extLst>
      <p:ext uri="{BB962C8B-B14F-4D97-AF65-F5344CB8AC3E}">
        <p14:creationId xmlns:p14="http://schemas.microsoft.com/office/powerpoint/2010/main" val="3851353723"/>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780" y="332656"/>
            <a:ext cx="3240360" cy="480131"/>
          </a:xfrm>
          <a:prstGeom prst="rect">
            <a:avLst/>
          </a:prstGeom>
          <a:noFill/>
        </p:spPr>
        <p:txBody>
          <a:bodyPr wrap="square" rtlCol="0">
            <a:spAutoFit/>
          </a:bodyPr>
          <a:lstStyle/>
          <a:p>
            <a:pPr>
              <a:lnSpc>
                <a:spcPct val="90000"/>
              </a:lnSpc>
            </a:pPr>
            <a:r>
              <a:rPr lang="hr-HR" sz="2800" dirty="0" smtClean="0">
                <a:solidFill>
                  <a:srgbClr val="0070C0"/>
                </a:solidFill>
              </a:rPr>
              <a:t>TURKU</a:t>
            </a:r>
            <a:endParaRPr lang="hr-HR" sz="2800" dirty="0">
              <a:solidFill>
                <a:srgbClr val="0070C0"/>
              </a:solidFill>
            </a:endParaRPr>
          </a:p>
        </p:txBody>
      </p:sp>
      <p:pic>
        <p:nvPicPr>
          <p:cNvPr id="3074" name="Picture 2" descr="http://upload.wikimedia.org/wikipedia/commons/e/e8/Turku_Cathedral_from_the_obserat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908" y="1052736"/>
            <a:ext cx="8352928" cy="556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609917"/>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780" y="332656"/>
            <a:ext cx="3240360" cy="480131"/>
          </a:xfrm>
          <a:prstGeom prst="rect">
            <a:avLst/>
          </a:prstGeom>
          <a:noFill/>
        </p:spPr>
        <p:txBody>
          <a:bodyPr wrap="square" rtlCol="0">
            <a:spAutoFit/>
          </a:bodyPr>
          <a:lstStyle/>
          <a:p>
            <a:pPr>
              <a:lnSpc>
                <a:spcPct val="90000"/>
              </a:lnSpc>
            </a:pPr>
            <a:r>
              <a:rPr lang="hr-HR" sz="2800" dirty="0" smtClean="0">
                <a:solidFill>
                  <a:srgbClr val="0070C0"/>
                </a:solidFill>
              </a:rPr>
              <a:t>TAMPERE</a:t>
            </a:r>
            <a:endParaRPr lang="hr-HR" sz="2800" dirty="0">
              <a:solidFill>
                <a:srgbClr val="0070C0"/>
              </a:solidFill>
            </a:endParaRPr>
          </a:p>
        </p:txBody>
      </p:sp>
      <p:pic>
        <p:nvPicPr>
          <p:cNvPr id="4102" name="Picture 6" descr="http://motoprom.info/city/upload/gallery/13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5940" y="812787"/>
            <a:ext cx="7924800" cy="594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450616"/>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772" y="332656"/>
            <a:ext cx="3960440" cy="480131"/>
          </a:xfrm>
          <a:prstGeom prst="rect">
            <a:avLst/>
          </a:prstGeom>
          <a:noFill/>
        </p:spPr>
        <p:txBody>
          <a:bodyPr wrap="square" rtlCol="0">
            <a:spAutoFit/>
          </a:bodyPr>
          <a:lstStyle/>
          <a:p>
            <a:pPr>
              <a:lnSpc>
                <a:spcPct val="90000"/>
              </a:lnSpc>
            </a:pPr>
            <a:r>
              <a:rPr lang="hr-HR" sz="2800" dirty="0" smtClean="0">
                <a:solidFill>
                  <a:srgbClr val="0070C0"/>
                </a:solidFill>
              </a:rPr>
              <a:t>ZANIMLJIVOSTI</a:t>
            </a:r>
            <a:endParaRPr lang="hr-HR" sz="2800" dirty="0">
              <a:solidFill>
                <a:srgbClr val="0070C0"/>
              </a:solidFill>
            </a:endParaRPr>
          </a:p>
        </p:txBody>
      </p:sp>
      <p:pic>
        <p:nvPicPr>
          <p:cNvPr id="3" name="Picture 2"/>
          <p:cNvPicPr>
            <a:picLocks noChangeAspect="1"/>
          </p:cNvPicPr>
          <p:nvPr/>
        </p:nvPicPr>
        <p:blipFill>
          <a:blip r:embed="rId2"/>
          <a:stretch>
            <a:fillRect/>
          </a:stretch>
        </p:blipFill>
        <p:spPr>
          <a:xfrm>
            <a:off x="4870276" y="1196752"/>
            <a:ext cx="7096394" cy="4730929"/>
          </a:xfrm>
          <a:prstGeom prst="rect">
            <a:avLst/>
          </a:prstGeom>
        </p:spPr>
      </p:pic>
      <p:sp>
        <p:nvSpPr>
          <p:cNvPr id="4" name="TextBox 3"/>
          <p:cNvSpPr txBox="1"/>
          <p:nvPr/>
        </p:nvSpPr>
        <p:spPr>
          <a:xfrm>
            <a:off x="405780" y="1196752"/>
            <a:ext cx="3096344" cy="424732"/>
          </a:xfrm>
          <a:prstGeom prst="rect">
            <a:avLst/>
          </a:prstGeom>
          <a:noFill/>
        </p:spPr>
        <p:txBody>
          <a:bodyPr wrap="square" rtlCol="0">
            <a:spAutoFit/>
          </a:bodyPr>
          <a:lstStyle/>
          <a:p>
            <a:pPr>
              <a:lnSpc>
                <a:spcPct val="90000"/>
              </a:lnSpc>
            </a:pPr>
            <a:r>
              <a:rPr lang="hr-HR" sz="2400" dirty="0" smtClean="0"/>
              <a:t>Jeste li znali...</a:t>
            </a:r>
            <a:endParaRPr lang="hr-HR" sz="2400" dirty="0"/>
          </a:p>
        </p:txBody>
      </p:sp>
      <p:sp>
        <p:nvSpPr>
          <p:cNvPr id="5" name="TextBox 4"/>
          <p:cNvSpPr txBox="1"/>
          <p:nvPr/>
        </p:nvSpPr>
        <p:spPr>
          <a:xfrm>
            <a:off x="549796" y="2924944"/>
            <a:ext cx="3168352" cy="757130"/>
          </a:xfrm>
          <a:prstGeom prst="rect">
            <a:avLst/>
          </a:prstGeom>
          <a:noFill/>
        </p:spPr>
        <p:txBody>
          <a:bodyPr wrap="square" rtlCol="0">
            <a:spAutoFit/>
          </a:bodyPr>
          <a:lstStyle/>
          <a:p>
            <a:pPr>
              <a:lnSpc>
                <a:spcPct val="90000"/>
              </a:lnSpc>
            </a:pPr>
            <a:r>
              <a:rPr lang="hr-HR" sz="2400" dirty="0" smtClean="0"/>
              <a:t>...da Djed Mraz živi u Finskoj</a:t>
            </a:r>
            <a:endParaRPr lang="hr-HR" sz="2400" dirty="0"/>
          </a:p>
        </p:txBody>
      </p:sp>
    </p:spTree>
    <p:extLst>
      <p:ext uri="{BB962C8B-B14F-4D97-AF65-F5344CB8AC3E}">
        <p14:creationId xmlns:p14="http://schemas.microsoft.com/office/powerpoint/2010/main" val="731827069"/>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98268" y="908720"/>
            <a:ext cx="7139947" cy="5354960"/>
          </a:xfrm>
          <a:prstGeom prst="rect">
            <a:avLst/>
          </a:prstGeom>
        </p:spPr>
      </p:pic>
      <p:sp>
        <p:nvSpPr>
          <p:cNvPr id="5" name="TextBox 4"/>
          <p:cNvSpPr txBox="1"/>
          <p:nvPr/>
        </p:nvSpPr>
        <p:spPr>
          <a:xfrm>
            <a:off x="765820" y="2708920"/>
            <a:ext cx="3168352" cy="1089529"/>
          </a:xfrm>
          <a:prstGeom prst="rect">
            <a:avLst/>
          </a:prstGeom>
          <a:noFill/>
        </p:spPr>
        <p:txBody>
          <a:bodyPr wrap="square" rtlCol="0">
            <a:spAutoFit/>
          </a:bodyPr>
          <a:lstStyle/>
          <a:p>
            <a:pPr>
              <a:lnSpc>
                <a:spcPct val="90000"/>
              </a:lnSpc>
            </a:pPr>
            <a:r>
              <a:rPr lang="hr-HR" sz="2400" dirty="0" smtClean="0"/>
              <a:t>..da je Finska poznata po saunama</a:t>
            </a:r>
            <a:endParaRPr lang="hr-HR" sz="2400" dirty="0"/>
          </a:p>
        </p:txBody>
      </p:sp>
    </p:spTree>
    <p:extLst>
      <p:ext uri="{BB962C8B-B14F-4D97-AF65-F5344CB8AC3E}">
        <p14:creationId xmlns:p14="http://schemas.microsoft.com/office/powerpoint/2010/main" val="170575036"/>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780" y="2492896"/>
            <a:ext cx="3456384" cy="1089529"/>
          </a:xfrm>
          <a:prstGeom prst="rect">
            <a:avLst/>
          </a:prstGeom>
          <a:noFill/>
        </p:spPr>
        <p:txBody>
          <a:bodyPr wrap="square" rtlCol="0">
            <a:spAutoFit/>
          </a:bodyPr>
          <a:lstStyle/>
          <a:p>
            <a:pPr>
              <a:lnSpc>
                <a:spcPct val="90000"/>
              </a:lnSpc>
            </a:pPr>
            <a:r>
              <a:rPr lang="hr-HR" sz="2400" dirty="0" smtClean="0"/>
              <a:t>...da su u ranom srednjem vjeku Finsku naseljavali Vikinzi</a:t>
            </a:r>
            <a:endParaRPr lang="hr-HR" sz="2400" dirty="0"/>
          </a:p>
        </p:txBody>
      </p:sp>
      <p:pic>
        <p:nvPicPr>
          <p:cNvPr id="3" name="Picture 2"/>
          <p:cNvPicPr>
            <a:picLocks noChangeAspect="1"/>
          </p:cNvPicPr>
          <p:nvPr/>
        </p:nvPicPr>
        <p:blipFill>
          <a:blip r:embed="rId2"/>
          <a:stretch>
            <a:fillRect/>
          </a:stretch>
        </p:blipFill>
        <p:spPr>
          <a:xfrm>
            <a:off x="5374332" y="1295284"/>
            <a:ext cx="6099043" cy="4574282"/>
          </a:xfrm>
          <a:prstGeom prst="rect">
            <a:avLst/>
          </a:prstGeom>
        </p:spPr>
      </p:pic>
    </p:spTree>
    <p:extLst>
      <p:ext uri="{BB962C8B-B14F-4D97-AF65-F5344CB8AC3E}">
        <p14:creationId xmlns:p14="http://schemas.microsoft.com/office/powerpoint/2010/main" val="600698361"/>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S90006946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983889" y="-6936"/>
            <a:ext cx="204936" cy="204936"/>
          </a:xfrm>
          <a:prstGeom prst="rect">
            <a:avLst/>
          </a:prstGeom>
        </p:spPr>
      </p:pic>
      <p:sp>
        <p:nvSpPr>
          <p:cNvPr id="3" name="TextBox 2"/>
          <p:cNvSpPr txBox="1"/>
          <p:nvPr/>
        </p:nvSpPr>
        <p:spPr>
          <a:xfrm>
            <a:off x="477788" y="260648"/>
            <a:ext cx="4608512" cy="480131"/>
          </a:xfrm>
          <a:prstGeom prst="rect">
            <a:avLst/>
          </a:prstGeom>
          <a:noFill/>
        </p:spPr>
        <p:txBody>
          <a:bodyPr wrap="square" rtlCol="0">
            <a:spAutoFit/>
          </a:bodyPr>
          <a:lstStyle/>
          <a:p>
            <a:pPr>
              <a:lnSpc>
                <a:spcPct val="90000"/>
              </a:lnSpc>
            </a:pPr>
            <a:r>
              <a:rPr lang="hr-HR" sz="2800" dirty="0" smtClean="0">
                <a:solidFill>
                  <a:srgbClr val="0070C0"/>
                </a:solidFill>
              </a:rPr>
              <a:t>KRAJ</a:t>
            </a:r>
            <a:endParaRPr lang="hr-HR" sz="2800" dirty="0">
              <a:solidFill>
                <a:srgbClr val="0070C0"/>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23" y="1772816"/>
            <a:ext cx="3000375" cy="3333750"/>
          </a:xfrm>
          <a:prstGeom prst="rect">
            <a:avLst/>
          </a:prstGeom>
        </p:spPr>
      </p:pic>
      <p:sp>
        <p:nvSpPr>
          <p:cNvPr id="5" name="TextBox 4"/>
          <p:cNvSpPr txBox="1"/>
          <p:nvPr/>
        </p:nvSpPr>
        <p:spPr>
          <a:xfrm>
            <a:off x="453446" y="6113318"/>
            <a:ext cx="2808312" cy="341632"/>
          </a:xfrm>
          <a:prstGeom prst="rect">
            <a:avLst/>
          </a:prstGeom>
          <a:noFill/>
        </p:spPr>
        <p:txBody>
          <a:bodyPr wrap="square" rtlCol="0">
            <a:spAutoFit/>
          </a:bodyPr>
          <a:lstStyle/>
          <a:p>
            <a:pPr>
              <a:lnSpc>
                <a:spcPct val="90000"/>
              </a:lnSpc>
            </a:pPr>
            <a:r>
              <a:rPr lang="hr-HR" dirty="0" smtClean="0"/>
              <a:t>Filip Posavac</a:t>
            </a:r>
            <a:endParaRPr lang="hr-HR" dirty="0"/>
          </a:p>
        </p:txBody>
      </p:sp>
    </p:spTree>
    <p:extLst>
      <p:ext uri="{BB962C8B-B14F-4D97-AF65-F5344CB8AC3E}">
        <p14:creationId xmlns:p14="http://schemas.microsoft.com/office/powerpoint/2010/main" val="2202276337"/>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3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772" y="332656"/>
            <a:ext cx="3960440" cy="480131"/>
          </a:xfrm>
          <a:prstGeom prst="rect">
            <a:avLst/>
          </a:prstGeom>
          <a:noFill/>
        </p:spPr>
        <p:txBody>
          <a:bodyPr wrap="square" rtlCol="0">
            <a:spAutoFit/>
          </a:bodyPr>
          <a:lstStyle/>
          <a:p>
            <a:pPr>
              <a:lnSpc>
                <a:spcPct val="90000"/>
              </a:lnSpc>
            </a:pPr>
            <a:r>
              <a:rPr lang="hr-HR" sz="2800" dirty="0" smtClean="0">
                <a:solidFill>
                  <a:srgbClr val="0070C0"/>
                </a:solidFill>
              </a:rPr>
              <a:t>SADRŽAJ</a:t>
            </a:r>
            <a:endParaRPr lang="hr-HR" sz="2800" dirty="0">
              <a:solidFill>
                <a:srgbClr val="0070C0"/>
              </a:solidFill>
            </a:endParaRPr>
          </a:p>
        </p:txBody>
      </p:sp>
      <p:graphicFrame>
        <p:nvGraphicFramePr>
          <p:cNvPr id="3" name="Diagram 2"/>
          <p:cNvGraphicFramePr/>
          <p:nvPr>
            <p:extLst>
              <p:ext uri="{D42A27DB-BD31-4B8C-83A1-F6EECF244321}">
                <p14:modId xmlns:p14="http://schemas.microsoft.com/office/powerpoint/2010/main" val="2261057254"/>
              </p:ext>
            </p:extLst>
          </p:nvPr>
        </p:nvGraphicFramePr>
        <p:xfrm>
          <a:off x="-890364" y="1124744"/>
          <a:ext cx="6840760"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4751971"/>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7748" y="188640"/>
            <a:ext cx="3672408" cy="480131"/>
          </a:xfrm>
          <a:prstGeom prst="rect">
            <a:avLst/>
          </a:prstGeom>
          <a:noFill/>
        </p:spPr>
        <p:txBody>
          <a:bodyPr wrap="square" rtlCol="0">
            <a:spAutoFit/>
          </a:bodyPr>
          <a:lstStyle/>
          <a:p>
            <a:pPr>
              <a:lnSpc>
                <a:spcPct val="90000"/>
              </a:lnSpc>
            </a:pPr>
            <a:r>
              <a:rPr lang="hr-HR" sz="2800" dirty="0" smtClean="0">
                <a:solidFill>
                  <a:srgbClr val="0070C0"/>
                </a:solidFill>
              </a:rPr>
              <a:t>UVOD</a:t>
            </a:r>
            <a:endParaRPr lang="hr-HR" sz="2800" dirty="0">
              <a:solidFill>
                <a:srgbClr val="0070C0"/>
              </a:solidFill>
            </a:endParaRPr>
          </a:p>
        </p:txBody>
      </p:sp>
      <p:pic>
        <p:nvPicPr>
          <p:cNvPr id="3076" name="Picture 4" descr="G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2924" y="0"/>
            <a:ext cx="1485901" cy="18530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518348" y="2060848"/>
            <a:ext cx="6096000" cy="4067175"/>
          </a:xfrm>
          <a:prstGeom prst="rect">
            <a:avLst/>
          </a:prstGeom>
        </p:spPr>
      </p:pic>
      <p:sp>
        <p:nvSpPr>
          <p:cNvPr id="4" name="TextBox 3"/>
          <p:cNvSpPr txBox="1"/>
          <p:nvPr/>
        </p:nvSpPr>
        <p:spPr>
          <a:xfrm>
            <a:off x="261764" y="926503"/>
            <a:ext cx="3096344" cy="4081117"/>
          </a:xfrm>
          <a:prstGeom prst="rect">
            <a:avLst/>
          </a:prstGeom>
          <a:noFill/>
        </p:spPr>
        <p:txBody>
          <a:bodyPr wrap="square" rtlCol="0">
            <a:spAutoFit/>
          </a:bodyPr>
          <a:lstStyle/>
          <a:p>
            <a:pPr>
              <a:lnSpc>
                <a:spcPct val="90000"/>
              </a:lnSpc>
            </a:pPr>
            <a:r>
              <a:rPr lang="hr-HR" sz="2400" dirty="0" smtClean="0"/>
              <a:t>Finska je zemlja na samom sjeveru Europe. Finci je zovu Suomi što znaći „Zemlja jezera”. Osim toga Finska je zemlja puna prirodnih bogatstava kao što su rude, šume, jezera... Opširnije sljedi u nastavku.</a:t>
            </a:r>
            <a:endParaRPr lang="hr-HR" sz="2400" dirty="0"/>
          </a:p>
        </p:txBody>
      </p:sp>
    </p:spTree>
    <p:extLst>
      <p:ext uri="{BB962C8B-B14F-4D97-AF65-F5344CB8AC3E}">
        <p14:creationId xmlns:p14="http://schemas.microsoft.com/office/powerpoint/2010/main" val="1989727690"/>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076"/>
                                        </p:tgtEl>
                                      </p:cBhvr>
                                    </p:animEffect>
                                    <p:animScale>
                                      <p:cBhvr>
                                        <p:cTn id="7" dur="250" autoRev="1" fill="hold"/>
                                        <p:tgtEl>
                                          <p:spTgt spid="307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764" y="260648"/>
            <a:ext cx="4392488" cy="480131"/>
          </a:xfrm>
          <a:prstGeom prst="rect">
            <a:avLst/>
          </a:prstGeom>
          <a:noFill/>
        </p:spPr>
        <p:txBody>
          <a:bodyPr wrap="square" rtlCol="0">
            <a:spAutoFit/>
          </a:bodyPr>
          <a:lstStyle/>
          <a:p>
            <a:pPr>
              <a:lnSpc>
                <a:spcPct val="90000"/>
              </a:lnSpc>
            </a:pPr>
            <a:r>
              <a:rPr lang="hr-HR" sz="2800" dirty="0" smtClean="0">
                <a:solidFill>
                  <a:srgbClr val="0070C0"/>
                </a:solidFill>
              </a:rPr>
              <a:t>GEOGRAFSKI SMJEŠTAJ</a:t>
            </a:r>
            <a:endParaRPr lang="hr-HR" sz="2800" dirty="0">
              <a:solidFill>
                <a:srgbClr val="0070C0"/>
              </a:solidFill>
            </a:endParaRPr>
          </a:p>
        </p:txBody>
      </p:sp>
      <p:sp>
        <p:nvSpPr>
          <p:cNvPr id="3" name="TextBox 2"/>
          <p:cNvSpPr txBox="1"/>
          <p:nvPr/>
        </p:nvSpPr>
        <p:spPr>
          <a:xfrm>
            <a:off x="333772" y="836712"/>
            <a:ext cx="3240360" cy="3083921"/>
          </a:xfrm>
          <a:prstGeom prst="rect">
            <a:avLst/>
          </a:prstGeom>
          <a:noFill/>
        </p:spPr>
        <p:txBody>
          <a:bodyPr wrap="square" rtlCol="0">
            <a:spAutoFit/>
          </a:bodyPr>
          <a:lstStyle/>
          <a:p>
            <a:pPr>
              <a:lnSpc>
                <a:spcPct val="90000"/>
              </a:lnSpc>
            </a:pPr>
            <a:r>
              <a:rPr lang="hr-HR" sz="2400" dirty="0" smtClean="0"/>
              <a:t>Finska je smještena sjeverno od ekvatora i istočno od početnog meridijana. Kroz finsku prolazi 66 paralela te se dio Finske nalezi u Artičkom krugu.</a:t>
            </a:r>
            <a:endParaRPr lang="hr-HR"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8548" y="116632"/>
            <a:ext cx="1032905" cy="1584176"/>
          </a:xfrm>
          <a:prstGeom prst="rect">
            <a:avLst/>
          </a:prstGeom>
        </p:spPr>
      </p:pic>
      <p:pic>
        <p:nvPicPr>
          <p:cNvPr id="5" name="Picture 4"/>
          <p:cNvPicPr>
            <a:picLocks noChangeAspect="1"/>
          </p:cNvPicPr>
          <p:nvPr/>
        </p:nvPicPr>
        <p:blipFill>
          <a:blip r:embed="rId3"/>
          <a:stretch>
            <a:fillRect/>
          </a:stretch>
        </p:blipFill>
        <p:spPr>
          <a:xfrm>
            <a:off x="6361926" y="2492896"/>
            <a:ext cx="5826900" cy="4370175"/>
          </a:xfrm>
          <a:prstGeom prst="rect">
            <a:avLst/>
          </a:prstGeom>
        </p:spPr>
      </p:pic>
    </p:spTree>
    <p:extLst>
      <p:ext uri="{BB962C8B-B14F-4D97-AF65-F5344CB8AC3E}">
        <p14:creationId xmlns:p14="http://schemas.microsoft.com/office/powerpoint/2010/main" val="637123120"/>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764" y="332656"/>
            <a:ext cx="4464496" cy="480131"/>
          </a:xfrm>
          <a:prstGeom prst="rect">
            <a:avLst/>
          </a:prstGeom>
          <a:noFill/>
        </p:spPr>
        <p:txBody>
          <a:bodyPr wrap="square" rtlCol="0">
            <a:spAutoFit/>
          </a:bodyPr>
          <a:lstStyle/>
          <a:p>
            <a:pPr>
              <a:lnSpc>
                <a:spcPct val="90000"/>
              </a:lnSpc>
            </a:pPr>
            <a:r>
              <a:rPr lang="hr-HR" sz="2800" dirty="0" smtClean="0">
                <a:solidFill>
                  <a:srgbClr val="0070C0"/>
                </a:solidFill>
              </a:rPr>
              <a:t>GEOGRAFSKI POLOŽAJ</a:t>
            </a:r>
            <a:endParaRPr lang="hr-HR" sz="2800" dirty="0">
              <a:solidFill>
                <a:srgbClr val="0070C0"/>
              </a:solidFill>
            </a:endParaRPr>
          </a:p>
        </p:txBody>
      </p:sp>
      <p:sp>
        <p:nvSpPr>
          <p:cNvPr id="3" name="TextBox 2"/>
          <p:cNvSpPr txBox="1"/>
          <p:nvPr/>
        </p:nvSpPr>
        <p:spPr>
          <a:xfrm>
            <a:off x="261764" y="1124744"/>
            <a:ext cx="3024336" cy="4081117"/>
          </a:xfrm>
          <a:prstGeom prst="rect">
            <a:avLst/>
          </a:prstGeom>
          <a:noFill/>
        </p:spPr>
        <p:txBody>
          <a:bodyPr wrap="square" rtlCol="0">
            <a:spAutoFit/>
          </a:bodyPr>
          <a:lstStyle/>
          <a:p>
            <a:pPr>
              <a:lnSpc>
                <a:spcPct val="90000"/>
              </a:lnSpc>
            </a:pPr>
            <a:r>
              <a:rPr lang="hr-HR" sz="2400" dirty="0" smtClean="0"/>
              <a:t>Finska se nalazi na samom sjeveru Europe. Sjeverno do nje nalazi se Norveška i Norveško more, južno Baltičko more i Estonija, istočno Rusija, a zapado su Švedska i Norveška.</a:t>
            </a:r>
            <a:endParaRPr lang="hr-HR" sz="2400" dirty="0"/>
          </a:p>
        </p:txBody>
      </p:sp>
      <p:pic>
        <p:nvPicPr>
          <p:cNvPr id="5122" name="Picture 2" descr="http://www.deprato.it/MAPPE/MappeNo95/Y9501-PR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725" y="0"/>
            <a:ext cx="5372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252193"/>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1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772" y="260648"/>
            <a:ext cx="3888432" cy="480131"/>
          </a:xfrm>
          <a:prstGeom prst="rect">
            <a:avLst/>
          </a:prstGeom>
          <a:noFill/>
        </p:spPr>
        <p:txBody>
          <a:bodyPr wrap="square" rtlCol="0">
            <a:spAutoFit/>
          </a:bodyPr>
          <a:lstStyle/>
          <a:p>
            <a:pPr>
              <a:lnSpc>
                <a:spcPct val="90000"/>
              </a:lnSpc>
            </a:pPr>
            <a:r>
              <a:rPr lang="hr-HR" sz="2800" dirty="0" smtClean="0">
                <a:solidFill>
                  <a:srgbClr val="0070C0"/>
                </a:solidFill>
              </a:rPr>
              <a:t>RELJEF</a:t>
            </a:r>
            <a:endParaRPr lang="hr-HR" sz="2800" dirty="0">
              <a:solidFill>
                <a:srgbClr val="0070C0"/>
              </a:solidFill>
            </a:endParaRPr>
          </a:p>
        </p:txBody>
      </p:sp>
      <p:sp>
        <p:nvSpPr>
          <p:cNvPr id="3" name="TextBox 2"/>
          <p:cNvSpPr txBox="1"/>
          <p:nvPr/>
        </p:nvSpPr>
        <p:spPr>
          <a:xfrm>
            <a:off x="405780" y="1052736"/>
            <a:ext cx="2808312" cy="3083921"/>
          </a:xfrm>
          <a:prstGeom prst="rect">
            <a:avLst/>
          </a:prstGeom>
          <a:noFill/>
        </p:spPr>
        <p:txBody>
          <a:bodyPr wrap="square" rtlCol="0">
            <a:spAutoFit/>
          </a:bodyPr>
          <a:lstStyle/>
          <a:p>
            <a:pPr>
              <a:lnSpc>
                <a:spcPct val="90000"/>
              </a:lnSpc>
            </a:pPr>
            <a:r>
              <a:rPr lang="hr-HR" sz="2400" dirty="0" smtClean="0"/>
              <a:t>Najveći dio Finske je nizak, šumovit kraj s brojnim jezerima. Jezera zauzimaju 10% ukupne površine zemlje.  Šuma zauzima oko ¾ površine Finske.</a:t>
            </a:r>
            <a:endParaRPr lang="hr-HR" sz="2400" dirty="0"/>
          </a:p>
        </p:txBody>
      </p:sp>
      <p:pic>
        <p:nvPicPr>
          <p:cNvPr id="4" name="Picture 3"/>
          <p:cNvPicPr>
            <a:picLocks noChangeAspect="1"/>
          </p:cNvPicPr>
          <p:nvPr/>
        </p:nvPicPr>
        <p:blipFill>
          <a:blip r:embed="rId2"/>
          <a:stretch>
            <a:fillRect/>
          </a:stretch>
        </p:blipFill>
        <p:spPr>
          <a:xfrm>
            <a:off x="6742484" y="0"/>
            <a:ext cx="5423720" cy="3796604"/>
          </a:xfrm>
          <a:prstGeom prst="rect">
            <a:avLst/>
          </a:prstGeom>
        </p:spPr>
      </p:pic>
      <p:pic>
        <p:nvPicPr>
          <p:cNvPr id="5" name="Picture 4"/>
          <p:cNvPicPr>
            <a:picLocks noChangeAspect="1"/>
          </p:cNvPicPr>
          <p:nvPr/>
        </p:nvPicPr>
        <p:blipFill>
          <a:blip r:embed="rId3"/>
          <a:stretch>
            <a:fillRect/>
          </a:stretch>
        </p:blipFill>
        <p:spPr>
          <a:xfrm>
            <a:off x="6742484" y="3796604"/>
            <a:ext cx="5423720" cy="3071536"/>
          </a:xfrm>
          <a:prstGeom prst="rect">
            <a:avLst/>
          </a:prstGeom>
        </p:spPr>
      </p:pic>
    </p:spTree>
    <p:extLst>
      <p:ext uri="{BB962C8B-B14F-4D97-AF65-F5344CB8AC3E}">
        <p14:creationId xmlns:p14="http://schemas.microsoft.com/office/powerpoint/2010/main" val="649305224"/>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756" y="260648"/>
            <a:ext cx="2808312" cy="480131"/>
          </a:xfrm>
          <a:prstGeom prst="rect">
            <a:avLst/>
          </a:prstGeom>
          <a:noFill/>
        </p:spPr>
        <p:txBody>
          <a:bodyPr wrap="square" rtlCol="0">
            <a:spAutoFit/>
          </a:bodyPr>
          <a:lstStyle/>
          <a:p>
            <a:pPr>
              <a:lnSpc>
                <a:spcPct val="90000"/>
              </a:lnSpc>
            </a:pPr>
            <a:r>
              <a:rPr lang="hr-HR" sz="2800" dirty="0" smtClean="0">
                <a:solidFill>
                  <a:srgbClr val="0070C0"/>
                </a:solidFill>
              </a:rPr>
              <a:t>VODE</a:t>
            </a:r>
            <a:endParaRPr lang="hr-HR" sz="2800" dirty="0">
              <a:solidFill>
                <a:srgbClr val="0070C0"/>
              </a:solidFill>
            </a:endParaRPr>
          </a:p>
        </p:txBody>
      </p:sp>
      <p:sp>
        <p:nvSpPr>
          <p:cNvPr id="3" name="TextBox 2"/>
          <p:cNvSpPr txBox="1"/>
          <p:nvPr/>
        </p:nvSpPr>
        <p:spPr>
          <a:xfrm>
            <a:off x="333772" y="836712"/>
            <a:ext cx="3096344" cy="3748719"/>
          </a:xfrm>
          <a:prstGeom prst="rect">
            <a:avLst/>
          </a:prstGeom>
          <a:noFill/>
        </p:spPr>
        <p:txBody>
          <a:bodyPr wrap="square" rtlCol="0">
            <a:spAutoFit/>
          </a:bodyPr>
          <a:lstStyle/>
          <a:p>
            <a:pPr>
              <a:lnSpc>
                <a:spcPct val="90000"/>
              </a:lnSpc>
            </a:pPr>
            <a:r>
              <a:rPr lang="hr-HR" sz="2400" dirty="0" smtClean="0"/>
              <a:t>¾ Finske površine čine jezera. Najveće jezero je Saimaa. Cijeli skup jezera ima površinu 4400 km2. Rijeke i jezera koriste se u gospodarske svrhe, a veliko značenje imaju i plovni kanali.</a:t>
            </a:r>
          </a:p>
        </p:txBody>
      </p:sp>
      <p:pic>
        <p:nvPicPr>
          <p:cNvPr id="1026" name="Picture 2" descr="http://www.znanje.org/i/i26/06iv10/06iv1006/800px-Repoveden_Kansallispuisto_Kesayonauringos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4708" y="-365"/>
            <a:ext cx="6051660" cy="45365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inska.nordicpoint.net/images/finlan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4708" y="4077072"/>
            <a:ext cx="6051660"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809760"/>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756" y="332656"/>
            <a:ext cx="3888432" cy="480131"/>
          </a:xfrm>
          <a:prstGeom prst="rect">
            <a:avLst/>
          </a:prstGeom>
          <a:noFill/>
        </p:spPr>
        <p:txBody>
          <a:bodyPr wrap="square" rtlCol="0">
            <a:spAutoFit/>
          </a:bodyPr>
          <a:lstStyle/>
          <a:p>
            <a:pPr>
              <a:lnSpc>
                <a:spcPct val="90000"/>
              </a:lnSpc>
            </a:pPr>
            <a:r>
              <a:rPr lang="hr-HR" sz="2800" dirty="0" smtClean="0">
                <a:solidFill>
                  <a:srgbClr val="0070C0"/>
                </a:solidFill>
              </a:rPr>
              <a:t>KLIMA I VEGETACIJA</a:t>
            </a:r>
            <a:endParaRPr lang="hr-HR" sz="2800" dirty="0">
              <a:solidFill>
                <a:srgbClr val="0070C0"/>
              </a:solidFill>
            </a:endParaRPr>
          </a:p>
        </p:txBody>
      </p:sp>
      <p:sp>
        <p:nvSpPr>
          <p:cNvPr id="4" name="TextBox 3"/>
          <p:cNvSpPr txBox="1"/>
          <p:nvPr/>
        </p:nvSpPr>
        <p:spPr>
          <a:xfrm>
            <a:off x="477788" y="1412776"/>
            <a:ext cx="3096344" cy="4413516"/>
          </a:xfrm>
          <a:prstGeom prst="rect">
            <a:avLst/>
          </a:prstGeom>
          <a:noFill/>
        </p:spPr>
        <p:txBody>
          <a:bodyPr wrap="square" rtlCol="0">
            <a:spAutoFit/>
          </a:bodyPr>
          <a:lstStyle/>
          <a:p>
            <a:pPr>
              <a:lnSpc>
                <a:spcPct val="90000"/>
              </a:lnSpc>
            </a:pPr>
            <a:r>
              <a:rPr lang="hr-HR" sz="2400" dirty="0" smtClean="0"/>
              <a:t>Finska se nalazi pretežno u sjevernom-umjerenom i jednim djelom u sjevernom polarnom pojasu.</a:t>
            </a:r>
          </a:p>
          <a:p>
            <a:pPr>
              <a:lnSpc>
                <a:spcPct val="90000"/>
              </a:lnSpc>
            </a:pPr>
            <a:r>
              <a:rPr lang="hr-HR" sz="2400" dirty="0" smtClean="0"/>
              <a:t>Prevladava snježno-šumska klima (tajga), a na krajnjem sjeveru polana klima (tundra). </a:t>
            </a:r>
            <a:endParaRPr lang="hr-HR" sz="2400" dirty="0"/>
          </a:p>
        </p:txBody>
      </p:sp>
      <p:pic>
        <p:nvPicPr>
          <p:cNvPr id="1026" name="Picture 2" descr="http://image.slidesharecdn.com/klimeeurope-120326113815-phpapp01/95/klime-europe-20-728.jpg?cb=1333538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0314" y="0"/>
            <a:ext cx="4608511" cy="34563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3406126" y="3169815"/>
            <a:ext cx="4912246" cy="3688185"/>
          </a:xfrm>
          <a:prstGeom prst="rect">
            <a:avLst/>
          </a:prstGeom>
        </p:spPr>
      </p:pic>
    </p:spTree>
    <p:extLst>
      <p:ext uri="{BB962C8B-B14F-4D97-AF65-F5344CB8AC3E}">
        <p14:creationId xmlns:p14="http://schemas.microsoft.com/office/powerpoint/2010/main" val="1526669281"/>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750" fill="hold"/>
                                        <p:tgtEl>
                                          <p:spTgt spid="1026"/>
                                        </p:tgtEl>
                                        <p:attrNameLst>
                                          <p:attrName>ppt_w</p:attrName>
                                        </p:attrNameLst>
                                      </p:cBhvr>
                                      <p:tavLst>
                                        <p:tav tm="0">
                                          <p:val>
                                            <p:fltVal val="0"/>
                                          </p:val>
                                        </p:tav>
                                        <p:tav tm="100000">
                                          <p:val>
                                            <p:strVal val="#ppt_w"/>
                                          </p:val>
                                        </p:tav>
                                      </p:tavLst>
                                    </p:anim>
                                    <p:anim calcmode="lin" valueType="num">
                                      <p:cBhvr>
                                        <p:cTn id="13" dur="750" fill="hold"/>
                                        <p:tgtEl>
                                          <p:spTgt spid="1026"/>
                                        </p:tgtEl>
                                        <p:attrNameLst>
                                          <p:attrName>ppt_h</p:attrName>
                                        </p:attrNameLst>
                                      </p:cBhvr>
                                      <p:tavLst>
                                        <p:tav tm="0">
                                          <p:val>
                                            <p:fltVal val="0"/>
                                          </p:val>
                                        </p:tav>
                                        <p:tav tm="100000">
                                          <p:val>
                                            <p:strVal val="#ppt_h"/>
                                          </p:val>
                                        </p:tav>
                                      </p:tavLst>
                                    </p:anim>
                                    <p:animEffect transition="in" filter="fade">
                                      <p:cBhvr>
                                        <p:cTn id="14" dur="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772" y="188640"/>
            <a:ext cx="3600400" cy="480131"/>
          </a:xfrm>
          <a:prstGeom prst="rect">
            <a:avLst/>
          </a:prstGeom>
          <a:noFill/>
        </p:spPr>
        <p:txBody>
          <a:bodyPr wrap="square" rtlCol="0">
            <a:spAutoFit/>
          </a:bodyPr>
          <a:lstStyle/>
          <a:p>
            <a:pPr>
              <a:lnSpc>
                <a:spcPct val="90000"/>
              </a:lnSpc>
            </a:pPr>
            <a:r>
              <a:rPr lang="hr-HR" sz="2800" dirty="0" smtClean="0">
                <a:solidFill>
                  <a:srgbClr val="0070C0"/>
                </a:solidFill>
              </a:rPr>
              <a:t>STANOVNIŠTVO</a:t>
            </a:r>
            <a:endParaRPr lang="hr-HR" sz="2800" dirty="0">
              <a:solidFill>
                <a:srgbClr val="0070C0"/>
              </a:solidFill>
            </a:endParaRPr>
          </a:p>
        </p:txBody>
      </p:sp>
      <p:pic>
        <p:nvPicPr>
          <p:cNvPr id="3" name="Picture 2"/>
          <p:cNvPicPr>
            <a:picLocks noChangeAspect="1"/>
          </p:cNvPicPr>
          <p:nvPr/>
        </p:nvPicPr>
        <p:blipFill>
          <a:blip r:embed="rId2"/>
          <a:stretch>
            <a:fillRect/>
          </a:stretch>
        </p:blipFill>
        <p:spPr>
          <a:xfrm>
            <a:off x="3934172" y="1096"/>
            <a:ext cx="5376597" cy="4032448"/>
          </a:xfrm>
          <a:prstGeom prst="rect">
            <a:avLst/>
          </a:prstGeom>
        </p:spPr>
      </p:pic>
      <p:pic>
        <p:nvPicPr>
          <p:cNvPr id="4" name="Picture 3"/>
          <p:cNvPicPr>
            <a:picLocks noChangeAspect="1"/>
          </p:cNvPicPr>
          <p:nvPr/>
        </p:nvPicPr>
        <p:blipFill>
          <a:blip r:embed="rId3"/>
          <a:stretch>
            <a:fillRect/>
          </a:stretch>
        </p:blipFill>
        <p:spPr>
          <a:xfrm>
            <a:off x="9350846" y="1096"/>
            <a:ext cx="2837979" cy="4248472"/>
          </a:xfrm>
          <a:prstGeom prst="rect">
            <a:avLst/>
          </a:prstGeom>
        </p:spPr>
      </p:pic>
      <p:sp>
        <p:nvSpPr>
          <p:cNvPr id="5" name="TextBox 4"/>
          <p:cNvSpPr txBox="1"/>
          <p:nvPr/>
        </p:nvSpPr>
        <p:spPr>
          <a:xfrm>
            <a:off x="405780" y="908720"/>
            <a:ext cx="2880320" cy="3748719"/>
          </a:xfrm>
          <a:prstGeom prst="rect">
            <a:avLst/>
          </a:prstGeom>
          <a:noFill/>
        </p:spPr>
        <p:txBody>
          <a:bodyPr wrap="square" rtlCol="0">
            <a:spAutoFit/>
          </a:bodyPr>
          <a:lstStyle/>
          <a:p>
            <a:pPr>
              <a:lnSpc>
                <a:spcPct val="90000"/>
              </a:lnSpc>
            </a:pPr>
            <a:r>
              <a:rPr lang="hr-HR" sz="2400" dirty="0" smtClean="0"/>
              <a:t>Finci pripadaju ugro-finskoj skupini naroda i govore Finskim jezikom. Osim Finskog služben je i švedski. Na sjeveru Finske žive Saami (Laponci) koji govore saamskim jezikom.</a:t>
            </a:r>
            <a:endParaRPr lang="hr-HR" sz="2400" dirty="0"/>
          </a:p>
        </p:txBody>
      </p:sp>
    </p:spTree>
    <p:extLst>
      <p:ext uri="{BB962C8B-B14F-4D97-AF65-F5344CB8AC3E}">
        <p14:creationId xmlns:p14="http://schemas.microsoft.com/office/powerpoint/2010/main" val="3581431029"/>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CDB7D7-727B-44D4-8100-B4DA40A1A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European continent presentation (widescreen)</Template>
  <TotalTime>0</TotalTime>
  <Words>362</Words>
  <Application>Microsoft Office PowerPoint</Application>
  <PresentationFormat>Prilagođeno</PresentationFormat>
  <Paragraphs>42</Paragraphs>
  <Slides>19</Slides>
  <Notes>0</Notes>
  <HiddenSlides>0</HiddenSlides>
  <MMClips>1</MMClips>
  <ScaleCrop>false</ScaleCrop>
  <HeadingPairs>
    <vt:vector size="4" baseType="variant">
      <vt:variant>
        <vt:lpstr>Tema</vt:lpstr>
      </vt:variant>
      <vt:variant>
        <vt:i4>1</vt:i4>
      </vt:variant>
      <vt:variant>
        <vt:lpstr>Naslovi slajdova</vt:lpstr>
      </vt:variant>
      <vt:variant>
        <vt:i4>19</vt:i4>
      </vt:variant>
    </vt:vector>
  </HeadingPairs>
  <TitlesOfParts>
    <vt:vector size="20" baseType="lpstr">
      <vt:lpstr>Continental Europe 16x9</vt:lpstr>
      <vt:lpstr>                          FINSKA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2014-11-15T12:17:09Z</dcterms:created>
  <dcterms:modified xsi:type="dcterms:W3CDTF">2014-12-01T12:20:27Z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