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66E8-92A6-4219-9359-6DBDCB8EAE29}" type="datetimeFigureOut">
              <a:rPr lang="hr-HR" smtClean="0"/>
              <a:pPr/>
              <a:t>16.12.2014.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1A2C-1989-474C-A499-ED578FC7B0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Švedska </a:t>
            </a:r>
            <a:endParaRPr lang="hr-HR" sz="88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http://www.alive.si/wp-content/uploads/2012/06/Cilj-Stockholm-%C5%A0ved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3908376" cy="25649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http://www.hotel-euro.info/images/phocagallery/svedski_stol/thumbs/phoca_thumb_l_svedski_stol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861110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www.alfa-portal.com/wp-content/uploads/2011/11/2010112813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915851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http://upload.wikimedia.org/wikipedia/commons/0/00/SE_K750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301208"/>
            <a:ext cx="2520280" cy="1300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http://balkans.aljazeera.net/sites/staff.balkans.aljazeera.com/files/styles/aljazeera_article_main_image/public/abba-main-af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2825926" cy="20584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8" name="Picture 6" descr="https://encrypted-tbn0.gstatic.com/images?q=tbn:ANd9GcRRCNDWDae4IpBsqz6I8-GuINhO1bmAkx1uF5OdGObIDmelh7B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645024"/>
            <a:ext cx="2627784" cy="1518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www.24sata.hr/image/nobelova-nagrada-nosi-ime-po-izumitelju-dinamita-900x600-20130728-20130719095055-011eca269197af169900309ffc5d714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628800"/>
            <a:ext cx="2712978" cy="1944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82" name="Picture 10" descr="http://www.intangiblebusiness.com/uploads/2014/06/19/170130_ikea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145455"/>
            <a:ext cx="1440160" cy="149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Stanovništvo</a:t>
            </a:r>
            <a:endParaRPr lang="hr-HR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Švedska ima 9 415 295  stanovnika</a:t>
            </a:r>
          </a:p>
          <a:p>
            <a:r>
              <a:rPr lang="hr-HR" dirty="0" smtClean="0"/>
              <a:t>BDP po stanovniku je 55,040</a:t>
            </a:r>
          </a:p>
          <a:p>
            <a:r>
              <a:rPr lang="hr-HR" dirty="0" smtClean="0"/>
              <a:t>Jako socializirana zemlja</a:t>
            </a:r>
          </a:p>
          <a:p>
            <a:r>
              <a:rPr lang="hr-HR" dirty="0" smtClean="0"/>
              <a:t>U osnovnoj školi ima 9 razreda,a u srednjoj 3 razreda</a:t>
            </a:r>
          </a:p>
          <a:p>
            <a:r>
              <a:rPr lang="hr-HR" dirty="0" smtClean="0"/>
              <a:t>U penziju idu s 65 godina</a:t>
            </a:r>
            <a:endParaRPr lang="hr-HR" dirty="0"/>
          </a:p>
        </p:txBody>
      </p:sp>
      <p:pic>
        <p:nvPicPr>
          <p:cNvPr id="22530" name="Picture 2" descr="http://www.mojevijesti.ba/slike/novosti/AAA%20MOJE%20VIJESTI/BOSNA%20I%20HERCEGOVINA/BiH-djeca-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96952"/>
            <a:ext cx="3810000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http://informer.ba/wp-content/uploads/2012/01/penzioneri-3-298x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342506" cy="2432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Gospodarstvo </a:t>
            </a:r>
            <a:endParaRPr lang="hr-H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Švedska je bogata rudama,željezom,olovom</a:t>
            </a:r>
          </a:p>
          <a:p>
            <a:r>
              <a:rPr lang="hr-HR" dirty="0" smtClean="0"/>
              <a:t>Razvijeno je šumarstvo</a:t>
            </a:r>
          </a:p>
          <a:p>
            <a:r>
              <a:rPr lang="hr-HR" dirty="0" smtClean="0"/>
              <a:t>Ima mnogo hidroelektrana</a:t>
            </a:r>
          </a:p>
          <a:p>
            <a:r>
              <a:rPr lang="hr-HR" dirty="0" smtClean="0"/>
              <a:t>Razvijena je metaloprerađivačke industrije kao proizvodnja alata,strojeva,oružja</a:t>
            </a:r>
          </a:p>
          <a:p>
            <a:r>
              <a:rPr lang="hr-HR" dirty="0" smtClean="0"/>
              <a:t>Razvijena elektrotehnika (Erikson)</a:t>
            </a:r>
            <a:endParaRPr lang="hr-HR" dirty="0"/>
          </a:p>
        </p:txBody>
      </p:sp>
      <p:pic>
        <p:nvPicPr>
          <p:cNvPr id="23554" name="Picture 2" descr="http://www.gadgeterija.net/wp-content/uploads/2010/03/sony-ericsson-xperia-x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528392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6" name="Picture 4" descr="http://o.onionstatic.com/images/14/14388/original/700.hq.jpg?96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3377273" cy="276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Gradovi</a:t>
            </a:r>
            <a:endParaRPr lang="hr-H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Goteborg             Malmo              Stockholm  </a:t>
            </a:r>
            <a:endParaRPr lang="hr-HR" dirty="0"/>
          </a:p>
        </p:txBody>
      </p:sp>
      <p:pic>
        <p:nvPicPr>
          <p:cNvPr id="25602" name="Picture 2" descr="http://www.svet.rs/wp-content/uploads/2014/01/luksuz-putovanje-odmor-destinacija-svedska-geteborg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555776" cy="19444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4" name="Picture 4" descr="http://www.studio88.ba/Slike/642x330/radiostockho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80928"/>
            <a:ext cx="2848724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://c1.tacdn.com/img2/localguides/guidephotos/stockholmpanora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564904"/>
            <a:ext cx="2916323" cy="194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Zanimljivosti</a:t>
            </a:r>
            <a:endParaRPr lang="hr-H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Abba-poznati Švedski pop sastav</a:t>
            </a:r>
          </a:p>
          <a:p>
            <a:r>
              <a:rPr lang="hr-HR" dirty="0" smtClean="0"/>
              <a:t>Erikson-poznata elektrotehnička tvrtka</a:t>
            </a:r>
          </a:p>
          <a:p>
            <a:pPr>
              <a:buNone/>
            </a:pPr>
            <a:r>
              <a:rPr lang="hr-HR" dirty="0" smtClean="0"/>
              <a:t>izmislili- prve mobitele,Bluetooth,</a:t>
            </a:r>
          </a:p>
          <a:p>
            <a:pPr>
              <a:buNone/>
            </a:pPr>
            <a:r>
              <a:rPr lang="hr-HR" dirty="0" smtClean="0"/>
              <a:t>  sony erikson mobitele</a:t>
            </a:r>
          </a:p>
          <a:p>
            <a:r>
              <a:rPr lang="hr-HR" dirty="0" smtClean="0"/>
              <a:t>Švedski stol</a:t>
            </a:r>
          </a:p>
          <a:p>
            <a:r>
              <a:rPr lang="hr-HR" dirty="0" smtClean="0"/>
              <a:t>Ikea</a:t>
            </a:r>
          </a:p>
          <a:p>
            <a:r>
              <a:rPr lang="hr-HR" dirty="0" smtClean="0"/>
              <a:t>Nobelova nagrada za mir</a:t>
            </a:r>
          </a:p>
          <a:p>
            <a:endParaRPr lang="hr-HR" dirty="0"/>
          </a:p>
        </p:txBody>
      </p:sp>
      <p:pic>
        <p:nvPicPr>
          <p:cNvPr id="26626" name="Picture 2" descr="http://www.dancepartycentral.co.uk/abba%20hen%20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852936"/>
            <a:ext cx="1732826" cy="142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i.testfreaks.nl/images/products/600x400/174/sony-ericsson-c905.125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1356" y="1484784"/>
            <a:ext cx="1423132" cy="12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30" name="Picture 6" descr="http://www.kafanacirkovic.rs/images/ketering/IMG_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1944216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32" name="Picture 8" descr="http://www.b92.net/news/pics/2013/10/12/69201132752595a1496f00689764726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653136"/>
            <a:ext cx="2016224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Još zanimljivosti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Narodna muziku </a:t>
            </a:r>
          </a:p>
          <a:p>
            <a:r>
              <a:rPr lang="hr-HR" dirty="0" smtClean="0"/>
              <a:t>Nyckelharpa</a:t>
            </a:r>
          </a:p>
          <a:p>
            <a:r>
              <a:rPr lang="hr-HR" dirty="0" smtClean="0"/>
              <a:t>Lagon-skromnost</a:t>
            </a:r>
          </a:p>
          <a:p>
            <a:r>
              <a:rPr lang="hr-HR" dirty="0" smtClean="0"/>
              <a:t>            izbjegavanje krajnosti</a:t>
            </a:r>
          </a:p>
          <a:p>
            <a:r>
              <a:rPr lang="hr-HR" dirty="0" smtClean="0"/>
              <a:t>             Fika </a:t>
            </a:r>
          </a:p>
          <a:p>
            <a:r>
              <a:rPr lang="hr-HR" dirty="0" smtClean="0"/>
              <a:t>             Allemansratten</a:t>
            </a:r>
            <a:endParaRPr lang="hr-HR" dirty="0"/>
          </a:p>
        </p:txBody>
      </p:sp>
      <p:pic>
        <p:nvPicPr>
          <p:cNvPr id="27650" name="Picture 2" descr="http://www.fruehlingsaue.de/bilder/nyckelhar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2894083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652" name="Picture 4" descr="https://cdn3.cdnme.se/cdn/7-2/1017520/images/2013/bemz_fika_510ea3f1e087c32a203059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Napravio Aleksandar Hođžić 7.b</a:t>
            </a:r>
            <a:endParaRPr lang="hr-HR" dirty="0"/>
          </a:p>
        </p:txBody>
      </p:sp>
      <p:pic>
        <p:nvPicPr>
          <p:cNvPr id="27650" name="Picture 2" descr="http://media.washtimes.com/media/community/viewpoint/entry/2013/01/31/barack-obama-re-elected-as-us-president-pg_s640x427.jpg?73b8e21685896c3f2859310aaa5adb253919b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096000" cy="406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hr-H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Sadržaj</a:t>
            </a:r>
            <a:endParaRPr lang="hr-HR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Uvod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Geografski smještaj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Geografski položaj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Reljef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Vode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Klima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Vegetacija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Stanovništvo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Gospodarstvo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Gradovi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Zanimljivosti</a:t>
            </a:r>
          </a:p>
          <a:p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Kraj</a:t>
            </a:r>
            <a:endParaRPr lang="hr-H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hr-HR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Uvod</a:t>
            </a:r>
            <a:endParaRPr lang="hr-HR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Švedska je kraljevina </a:t>
            </a:r>
          </a:p>
          <a:p>
            <a:r>
              <a:rPr lang="hr-HR" dirty="0" smtClean="0"/>
              <a:t>Njen kralj sada na vlasti je Carl XVI Gustav</a:t>
            </a:r>
          </a:p>
          <a:p>
            <a:r>
              <a:rPr lang="hr-HR" dirty="0" smtClean="0"/>
              <a:t>Valuta u Švedskoj je švedska kruna</a:t>
            </a:r>
          </a:p>
          <a:p>
            <a:r>
              <a:rPr lang="hr-HR" dirty="0" smtClean="0"/>
              <a:t>Ona zauzima 449 964 km</a:t>
            </a:r>
            <a:r>
              <a:rPr lang="hr-HR" baseline="30000" dirty="0" smtClean="0"/>
              <a:t>2</a:t>
            </a:r>
          </a:p>
          <a:p>
            <a:r>
              <a:rPr lang="hr-HR" dirty="0" smtClean="0"/>
              <a:t>BDP po stanovniku je 55,040</a:t>
            </a:r>
          </a:p>
          <a:p>
            <a:endParaRPr lang="hr-HR" sz="4400" baseline="30000" dirty="0" smtClean="0"/>
          </a:p>
          <a:p>
            <a:endParaRPr lang="hr-HR" dirty="0"/>
          </a:p>
        </p:txBody>
      </p:sp>
      <p:pic>
        <p:nvPicPr>
          <p:cNvPr id="1026" name="Picture 2" descr="http://upload.wikimedia.org/wikipedia/commons/b/bd/Carl_XVI_Gustaf_of_Sweden_Senate_of_Po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284984"/>
            <a:ext cx="302433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tari.dalmacijanews.com/Portals/0/images/2012/04/kru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9454"/>
            <a:ext cx="3839319" cy="35185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290" name="Picture 2" descr="http://upload.wikimedia.org/wikipedia/commons/5/50/Stora_riksvapnet_-_Riksarkivet_Sveri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0648"/>
            <a:ext cx="2520280" cy="250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Geografski smještaj</a:t>
            </a:r>
            <a:endParaRPr lang="hr-H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Odnosu na ekvator ona je sjeverno od njega</a:t>
            </a:r>
          </a:p>
          <a:p>
            <a:r>
              <a:rPr lang="hr-HR" dirty="0" smtClean="0"/>
              <a:t>A na odnosu s nultimeridijanom ona je istočno</a:t>
            </a:r>
            <a:endParaRPr lang="hr-HR" dirty="0"/>
          </a:p>
        </p:txBody>
      </p:sp>
      <p:pic>
        <p:nvPicPr>
          <p:cNvPr id="16386" name="Picture 2" descr="http://upload.wikimedia.org/wikipedia/commons/d/d8/Europe_location_SW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347520" cy="378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Geografski položaj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Nalazi se na samom sjeveru Europe</a:t>
            </a:r>
          </a:p>
          <a:p>
            <a:r>
              <a:rPr lang="hr-HR" dirty="0" smtClean="0"/>
              <a:t>Jugo-istočno od Norveške,zapadno od Finske,sjeverno  od Baltičkog mora </a:t>
            </a:r>
            <a:endParaRPr lang="hr-HR" dirty="0"/>
          </a:p>
        </p:txBody>
      </p:sp>
      <p:pic>
        <p:nvPicPr>
          <p:cNvPr id="17410" name="Picture 2" descr="http://www.oglasinet.com/wp-content/uploads/2013/01/auto-karta-europe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549927" cy="337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-H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Reljef</a:t>
            </a:r>
            <a:endParaRPr lang="hr-H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Ravnice su na jugu,a na sjeveru su većinom stara gorja</a:t>
            </a:r>
          </a:p>
          <a:p>
            <a:r>
              <a:rPr lang="hr-HR" dirty="0" smtClean="0"/>
              <a:t>A na sjeveru je ima puno starog gorja pa je tamo razijeno rudarstvo,olova i cinka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</a:t>
            </a:r>
          </a:p>
          <a:p>
            <a:endParaRPr lang="hr-HR" dirty="0"/>
          </a:p>
        </p:txBody>
      </p:sp>
      <p:pic>
        <p:nvPicPr>
          <p:cNvPr id="18434" name="Picture 2" descr="http://www.space4peace.org/images/Kirun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009" y="3877647"/>
            <a:ext cx="4134991" cy="2980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 descr="http://a.abcnews.com/images/International/GTY_kiruna_sweden_jt_130907_16x9_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33664"/>
            <a:ext cx="4392488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Vode</a:t>
            </a:r>
            <a:endParaRPr lang="hr-H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Vode u Švedskoj zauzimaju više od 15%</a:t>
            </a:r>
          </a:p>
          <a:p>
            <a:r>
              <a:rPr lang="hr-HR" dirty="0" smtClean="0"/>
              <a:t>Ima oko 30 glavnih rijeka –Dalalven,Jeta,Klaralven...</a:t>
            </a:r>
          </a:p>
          <a:p>
            <a:r>
              <a:rPr lang="hr-HR" dirty="0" smtClean="0"/>
              <a:t>Ima oko 90 jezera</a:t>
            </a:r>
          </a:p>
          <a:p>
            <a:r>
              <a:rPr lang="hr-HR" dirty="0" smtClean="0"/>
              <a:t>U Švedskoj se nalazi največe jezero sjeverne europe-Vanern ona je površinom oko 5,546 km</a:t>
            </a:r>
            <a:r>
              <a:rPr lang="hr-HR" baseline="30000" dirty="0" smtClean="0"/>
              <a:t>2</a:t>
            </a:r>
            <a:endParaRPr lang="hr-HR" baseline="30000" dirty="0"/>
          </a:p>
        </p:txBody>
      </p:sp>
      <p:pic>
        <p:nvPicPr>
          <p:cNvPr id="19458" name="Picture 2" descr="http://upload.wikimedia.org/wikipedia/commons/3/31/Lake_V%C3%A4nern_detai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064"/>
            <a:ext cx="3241179" cy="2492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60" name="Picture 4" descr="http://2.bp.blogspot.com/-jXzUOduD6fA/TfkB1tKZHLI/AAAAAAAAMIE/82gKfbDjElU/s1600/100_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987824" cy="247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2" name="Picture 6" descr="https://encrypted-tbn2.gstatic.com/images?q=tbn:ANd9GcRxB_hs9j6L63mkEYnmsDCvKtmdg6aQl-ofyk0Ow5_5Q_5z6i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880320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Top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r-H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Klima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Švedsk ima umjernu klimu usprkos što je na sjeveru Europe zbog utjecaja Golfske struje</a:t>
            </a:r>
          </a:p>
          <a:p>
            <a:r>
              <a:rPr lang="hr-HR" dirty="0" smtClean="0"/>
              <a:t>Švedska je mnogo toplija od drugih skandinavskih zemalja</a:t>
            </a:r>
          </a:p>
          <a:p>
            <a:r>
              <a:rPr lang="hr-HR" dirty="0" smtClean="0"/>
              <a:t>Zimi je samo 6 sati sunca dnevno</a:t>
            </a:r>
          </a:p>
          <a:p>
            <a:r>
              <a:rPr lang="hr-HR" dirty="0" smtClean="0"/>
              <a:t>A ljeti ima oko 18 sunca</a:t>
            </a:r>
          </a:p>
          <a:p>
            <a:endParaRPr lang="hr-HR" dirty="0" smtClean="0"/>
          </a:p>
          <a:p>
            <a:r>
              <a:rPr lang="hr-HR" dirty="0" smtClean="0"/>
              <a:t>            </a:t>
            </a:r>
            <a:endParaRPr lang="hr-HR" dirty="0"/>
          </a:p>
        </p:txBody>
      </p:sp>
      <p:pic>
        <p:nvPicPr>
          <p:cNvPr id="1026" name="Picture 2" descr="http://www.onaportal.com/content_images/natasa/abis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844824"/>
            <a:ext cx="3240360" cy="234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blogs.sweden.se/students/files/2011/05/5712629518_efb507be5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699867" cy="25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5z3udk.assets-01.cdndrive.com/wp-content/uploads/2012/08/Stockholm-summer-Swe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2928316" cy="2589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Vegetacija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Utjecaj geografske širine i nadmorske visine.</a:t>
            </a:r>
          </a:p>
          <a:p>
            <a:r>
              <a:rPr lang="hr-HR" dirty="0" smtClean="0"/>
              <a:t>U ravnicama Skane i na jugozapadu ističu se bukva, hrast i grab koji prema sjeveru i na višoj nadmorskoj visini ustupaju pred jelom te omorikom</a:t>
            </a:r>
          </a:p>
          <a:p>
            <a:r>
              <a:rPr lang="hr-HR" dirty="0" smtClean="0"/>
              <a:t>U nekim djelovima Švedske su očuvanje prašume-Sjeverni Norrland</a:t>
            </a:r>
          </a:p>
          <a:p>
            <a:r>
              <a:rPr lang="hr-HR" dirty="0" smtClean="0"/>
              <a:t>Posvuda su risovi i medvjedi,vukovi u toj  zemlji su zaštičena vrsta</a:t>
            </a:r>
            <a:endParaRPr lang="hr-HR" dirty="0"/>
          </a:p>
        </p:txBody>
      </p:sp>
      <p:pic>
        <p:nvPicPr>
          <p:cNvPr id="21506" name="Picture 2" descr="http://www.jutarnji.hr/multimedia/archive/00440/medo_440683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 descr="http://upload.wikimedia.org/wikipedia/commons/f/f0/%D0%A1%D0%B0%D0%B1%D0%BB%D0%B8%D0%BD%D1%81%D0%BA%D0%B8%D0%B9_%D1%85%D1%80%D0%B5%D0%B1%D0%B5%D1%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10403"/>
            <a:ext cx="3456384" cy="259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330</Words>
  <Application>Microsoft Office PowerPoint</Application>
  <PresentationFormat>Prikaz na zaslonu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Švedska </vt:lpstr>
      <vt:lpstr>Sadržaj</vt:lpstr>
      <vt:lpstr>Uvod</vt:lpstr>
      <vt:lpstr>Geografski smještaj</vt:lpstr>
      <vt:lpstr>Geografski položaj</vt:lpstr>
      <vt:lpstr>Reljef</vt:lpstr>
      <vt:lpstr>Vode</vt:lpstr>
      <vt:lpstr>Klima</vt:lpstr>
      <vt:lpstr>Vegetacija</vt:lpstr>
      <vt:lpstr>Stanovništvo</vt:lpstr>
      <vt:lpstr>Gospodarstvo </vt:lpstr>
      <vt:lpstr>Gradovi</vt:lpstr>
      <vt:lpstr>Zanimljivosti</vt:lpstr>
      <vt:lpstr>Još zanimljivosti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Rahela</cp:lastModifiedBy>
  <cp:revision>35</cp:revision>
  <dcterms:created xsi:type="dcterms:W3CDTF">2014-11-26T05:12:13Z</dcterms:created>
  <dcterms:modified xsi:type="dcterms:W3CDTF">2014-12-16T11:56:27Z</dcterms:modified>
</cp:coreProperties>
</file>