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53FE1-6201-4179-83D0-49C2278BC07F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7B819-C0A7-4CC2-A408-F53789E510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67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B819-C0A7-4CC2-A408-F53789E5106E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787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Promjene u procesima i pojavama u atmosferi najviše</a:t>
            </a:r>
            <a:r>
              <a:rPr lang="hr-HR" baseline="0" dirty="0" smtClean="0"/>
              <a:t> se primjećuju kada se mijenjaju godišnja doba? Koliko imamo godišnjih doba? Koje su im osnovne značajke?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B819-C0A7-4CC2-A408-F53789E5106E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822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Sada je zima? Što ste učili o zimi?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B819-C0A7-4CC2-A408-F53789E5106E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84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5D7A-23A9-42A6-BF0C-4D9522EFC63E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ECB6-2F24-4565-816C-47692E6725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5D7A-23A9-42A6-BF0C-4D9522EFC63E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ECB6-2F24-4565-816C-47692E6725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5D7A-23A9-42A6-BF0C-4D9522EFC63E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ECB6-2F24-4565-816C-47692E672511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5D7A-23A9-42A6-BF0C-4D9522EFC63E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ECB6-2F24-4565-816C-47692E67251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5D7A-23A9-42A6-BF0C-4D9522EFC63E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ECB6-2F24-4565-816C-47692E6725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5D7A-23A9-42A6-BF0C-4D9522EFC63E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ECB6-2F24-4565-816C-47692E67251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5D7A-23A9-42A6-BF0C-4D9522EFC63E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ECB6-2F24-4565-816C-47692E6725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5D7A-23A9-42A6-BF0C-4D9522EFC63E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ECB6-2F24-4565-816C-47692E6725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5D7A-23A9-42A6-BF0C-4D9522EFC63E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ECB6-2F24-4565-816C-47692E6725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5D7A-23A9-42A6-BF0C-4D9522EFC63E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ECB6-2F24-4565-816C-47692E672511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5D7A-23A9-42A6-BF0C-4D9522EFC63E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ECB6-2F24-4565-816C-47692E672511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E535D7A-23A9-42A6-BF0C-4D9522EFC63E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F21ECB6-2F24-4565-816C-47692E672511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Meteorologija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u 1. a razredu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4200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Magla je oblak pri tlu.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Kako napraviti maglu:</a:t>
            </a:r>
          </a:p>
          <a:p>
            <a:r>
              <a:rPr lang="hr-HR" dirty="0" smtClean="0"/>
              <a:t>Staklenka</a:t>
            </a:r>
          </a:p>
          <a:p>
            <a:r>
              <a:rPr lang="hr-HR" dirty="0" smtClean="0"/>
              <a:t>Žigice</a:t>
            </a:r>
          </a:p>
          <a:p>
            <a:r>
              <a:rPr lang="hr-HR" dirty="0" smtClean="0"/>
              <a:t>Vrećica s ledom</a:t>
            </a:r>
          </a:p>
          <a:p>
            <a:r>
              <a:rPr lang="hr-HR" dirty="0" smtClean="0"/>
              <a:t>Topla voda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magla?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49" y="3284984"/>
            <a:ext cx="3899148" cy="292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4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b="1" dirty="0" smtClean="0"/>
              <a:t>Termometar</a:t>
            </a:r>
            <a:r>
              <a:rPr lang="hr-HR" dirty="0" smtClean="0"/>
              <a:t> jest instrument kojim mjerimo temperaturu zraka.</a:t>
            </a:r>
          </a:p>
          <a:p>
            <a:pPr marL="0" indent="0">
              <a:buNone/>
            </a:pPr>
            <a:r>
              <a:rPr lang="hr-HR" dirty="0" smtClean="0"/>
              <a:t>Pribor:</a:t>
            </a:r>
          </a:p>
          <a:p>
            <a:r>
              <a:rPr lang="hr-HR" dirty="0" smtClean="0"/>
              <a:t>Bočica s plastičnim čepom</a:t>
            </a:r>
          </a:p>
          <a:p>
            <a:r>
              <a:rPr lang="hr-HR" dirty="0" smtClean="0"/>
              <a:t>Slamka</a:t>
            </a:r>
          </a:p>
          <a:p>
            <a:r>
              <a:rPr lang="hr-HR" dirty="0" smtClean="0"/>
              <a:t>Alkohol</a:t>
            </a:r>
          </a:p>
          <a:p>
            <a:r>
              <a:rPr lang="hr-HR" dirty="0" smtClean="0"/>
              <a:t>Voda</a:t>
            </a:r>
          </a:p>
          <a:p>
            <a:r>
              <a:rPr lang="hr-HR" dirty="0" smtClean="0"/>
              <a:t>Tuš za crtanje</a:t>
            </a:r>
          </a:p>
          <a:p>
            <a:r>
              <a:rPr lang="hr-HR" dirty="0" smtClean="0"/>
              <a:t>Komad kartona</a:t>
            </a:r>
          </a:p>
          <a:p>
            <a:r>
              <a:rPr lang="hr-HR" dirty="0" smtClean="0"/>
              <a:t>Plastelin</a:t>
            </a:r>
          </a:p>
          <a:p>
            <a:r>
              <a:rPr lang="hr-HR" dirty="0" smtClean="0"/>
              <a:t>Križni odvijač ili šilo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Termometar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356992"/>
            <a:ext cx="247887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3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Literatura: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35496" y="234888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/>
              <a:t>MALI </a:t>
            </a:r>
            <a:r>
              <a:rPr lang="hr-HR" b="1" dirty="0" smtClean="0"/>
              <a:t>METEOROLOG</a:t>
            </a:r>
            <a:r>
              <a:rPr lang="hr-HR" dirty="0"/>
              <a:t/>
            </a:r>
            <a:br>
              <a:rPr lang="hr-HR" dirty="0"/>
            </a:br>
            <a:r>
              <a:rPr lang="hr-HR" sz="1400" b="1" dirty="0" smtClean="0"/>
              <a:t>DUBRAVKA </a:t>
            </a:r>
            <a:r>
              <a:rPr lang="hr-HR" sz="1400" b="1" dirty="0"/>
              <a:t>RASOL</a:t>
            </a:r>
            <a:r>
              <a:rPr lang="hr-HR" sz="1400" b="1" dirty="0" smtClean="0"/>
              <a:t>, ŠPOLER, HORVATH, ČANIĆ</a:t>
            </a:r>
            <a:r>
              <a:rPr lang="hr-HR" sz="1400" dirty="0"/>
              <a:t/>
            </a:r>
            <a:br>
              <a:rPr lang="hr-HR" sz="1400" dirty="0"/>
            </a:br>
            <a:endParaRPr lang="hr-HR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04" y="2120339"/>
            <a:ext cx="11906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13335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3728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/>
              <a:t>Milan Sijerković Priče iz meteorološke škrinjice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51395"/>
            <a:ext cx="1948689" cy="180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4208" y="4717157"/>
            <a:ext cx="1752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Bruno Kuman</a:t>
            </a:r>
          </a:p>
          <a:p>
            <a:r>
              <a:rPr lang="hr-HR" b="1" dirty="0" smtClean="0"/>
              <a:t>Ivana Guljašević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6760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Meteorologija je dio fizike, odnosno to je fizika atmosfere.</a:t>
            </a:r>
          </a:p>
          <a:p>
            <a:r>
              <a:rPr lang="hr-HR" dirty="0" smtClean="0"/>
              <a:t>Atmosfera je plinovit omotač koji obavija Zemlju.</a:t>
            </a:r>
          </a:p>
          <a:p>
            <a:r>
              <a:rPr lang="hr-HR" dirty="0" smtClean="0"/>
              <a:t>Atmosferske pojave, procese, vrijeme</a:t>
            </a:r>
          </a:p>
          <a:p>
            <a:pPr marL="0" indent="0">
              <a:buNone/>
            </a:pPr>
            <a:r>
              <a:rPr lang="hr-HR" dirty="0" smtClean="0"/>
              <a:t>i klimu proučava meteorologija.</a:t>
            </a:r>
          </a:p>
          <a:p>
            <a:pPr lvl="0">
              <a:buClr>
                <a:srgbClr val="31B6FD"/>
              </a:buClr>
            </a:pPr>
            <a:r>
              <a:rPr lang="hr-HR" dirty="0" smtClean="0">
                <a:solidFill>
                  <a:srgbClr val="073E87"/>
                </a:solidFill>
              </a:rPr>
              <a:t>Prognoza vremena je izračunavanje i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vi-VN" dirty="0" smtClean="0">
                <a:solidFill>
                  <a:srgbClr val="073E87"/>
                </a:solidFill>
                <a:latin typeface="Candara" pitchFamily="34" charset="0"/>
              </a:rPr>
              <a:t>predviđanje</a:t>
            </a:r>
            <a:r>
              <a:rPr lang="hr-HR" dirty="0" smtClean="0">
                <a:solidFill>
                  <a:srgbClr val="073E87"/>
                </a:solidFill>
              </a:rPr>
              <a:t> vremena za sljedeće sate,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hr-HR" dirty="0" smtClean="0">
                <a:solidFill>
                  <a:srgbClr val="073E87"/>
                </a:solidFill>
              </a:rPr>
              <a:t>dane i mjesece.</a:t>
            </a:r>
            <a:endParaRPr lang="hr-HR" dirty="0">
              <a:solidFill>
                <a:srgbClr val="073E87"/>
              </a:solidFill>
            </a:endParaRP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to meteorologija?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40" y="5373216"/>
            <a:ext cx="2340496" cy="131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8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Zima </a:t>
            </a:r>
          </a:p>
          <a:p>
            <a:r>
              <a:rPr lang="hr-HR" dirty="0" smtClean="0"/>
              <a:t>Proljeće</a:t>
            </a:r>
          </a:p>
          <a:p>
            <a:r>
              <a:rPr lang="hr-HR" dirty="0" smtClean="0"/>
              <a:t>Ljeto</a:t>
            </a:r>
          </a:p>
          <a:p>
            <a:r>
              <a:rPr lang="hr-HR" dirty="0" smtClean="0"/>
              <a:t>Jesen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Godišnja doba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77566"/>
            <a:ext cx="3807866" cy="380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0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996952"/>
            <a:ext cx="3959932" cy="345069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po toplini, oborinama i vjetrovima</a:t>
            </a:r>
          </a:p>
          <a:p>
            <a:r>
              <a:rPr lang="hr-HR" dirty="0" smtClean="0"/>
              <a:t>biljkama i njihovom izgledu</a:t>
            </a:r>
          </a:p>
          <a:p>
            <a:r>
              <a:rPr lang="hr-HR" dirty="0" smtClean="0"/>
              <a:t>način življenja ljudi</a:t>
            </a:r>
          </a:p>
          <a:p>
            <a:r>
              <a:rPr lang="hr-HR" dirty="0" smtClean="0"/>
              <a:t>odjeća, </a:t>
            </a:r>
          </a:p>
          <a:p>
            <a:r>
              <a:rPr lang="hr-HR" dirty="0" smtClean="0"/>
              <a:t>namirnice u prehrani</a:t>
            </a:r>
          </a:p>
          <a:p>
            <a:r>
              <a:rPr lang="hr-HR" dirty="0" smtClean="0"/>
              <a:t> poslovi</a:t>
            </a:r>
          </a:p>
          <a:p>
            <a:r>
              <a:rPr lang="hr-HR" dirty="0" smtClean="0"/>
              <a:t> provođenje slobodnog vremena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40466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Godišnja doba prepoznajemo: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6912"/>
            <a:ext cx="5204088" cy="367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9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Je li snijeg dobar?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Zima (brrr)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36912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556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4581128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Igre u snijegu!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5012266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Životinje teško nalaze hranu.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733256"/>
            <a:ext cx="4653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Snježni pokrivač štiti usjeve od pozebe, a kada</a:t>
            </a:r>
          </a:p>
          <a:p>
            <a:r>
              <a:rPr lang="hr-HR" dirty="0" smtClean="0"/>
              <a:t>se otopi bit će dovoljno vode za biljke.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0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1709. u Parizu (Francuska) bilo je toliko hladno da su ljudi cijeli dan bili u krevetima</a:t>
            </a:r>
          </a:p>
          <a:p>
            <a:r>
              <a:rPr lang="hr-HR" dirty="0" smtClean="0"/>
              <a:t>Crveni snijeg ponekad pada kada oblaci pokupe prašinu ili pijesak iz zraka</a:t>
            </a:r>
          </a:p>
          <a:p>
            <a:r>
              <a:rPr lang="hr-HR" dirty="0" smtClean="0"/>
              <a:t>Snjeguljica je dobila ime po?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 o zimi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82515"/>
            <a:ext cx="2801888" cy="210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69160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0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Bijele koke s neba pale, cijelo polje zatrpale – što je to?</a:t>
            </a:r>
          </a:p>
          <a:p>
            <a:r>
              <a:rPr lang="hr-HR" dirty="0" smtClean="0"/>
              <a:t>Niti ga vidiš, niti ga čuješ, niti osjećaš, niti možeš uhvatiti, niti držati, a imaš ga i trebaš ga – što je to?</a:t>
            </a:r>
          </a:p>
          <a:p>
            <a:r>
              <a:rPr lang="hr-HR" dirty="0" smtClean="0"/>
              <a:t>Prođe kroz trnje i ne ogrebe se – što je to?</a:t>
            </a:r>
          </a:p>
          <a:p>
            <a:r>
              <a:rPr lang="hr-HR" dirty="0" smtClean="0"/>
              <a:t>Kolo vodi majka s dva sina i jednom kćerkom. Jedan sinak cvijeće nosi, drugi sinak žito vuče, kćerka vino toči, a majka vodu lijeva – što je to?</a:t>
            </a:r>
          </a:p>
          <a:p>
            <a:r>
              <a:rPr lang="hr-HR" dirty="0" smtClean="0"/>
              <a:t>S neba padne i ne ubije se – što je to?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Zagonetke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67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Kako je snijeg pao?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Vrijeme je za priču: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2808312" cy="259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9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5650" y="2996952"/>
            <a:ext cx="7408333" cy="2769171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Tornado u boci:</a:t>
            </a:r>
          </a:p>
          <a:p>
            <a:r>
              <a:rPr lang="hr-HR" dirty="0" smtClean="0"/>
              <a:t>2 prozirne valjkaste boce (što veće, prazne i čiste)</a:t>
            </a:r>
          </a:p>
          <a:p>
            <a:r>
              <a:rPr lang="hr-HR" dirty="0" smtClean="0"/>
              <a:t>2 plastična čepa za boce</a:t>
            </a:r>
          </a:p>
          <a:p>
            <a:r>
              <a:rPr lang="hr-HR" dirty="0" smtClean="0"/>
              <a:t>Ljepljiva vrpca</a:t>
            </a:r>
          </a:p>
          <a:p>
            <a:r>
              <a:rPr lang="hr-HR" dirty="0" smtClean="0"/>
              <a:t>Škare</a:t>
            </a:r>
          </a:p>
          <a:p>
            <a:r>
              <a:rPr lang="hr-HR" dirty="0" smtClean="0"/>
              <a:t>voda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A sada nekoliko pokusa!</a:t>
            </a:r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61048"/>
            <a:ext cx="19145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37" y="2271523"/>
            <a:ext cx="900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Tornado je snažan zračni vrtlog u obliku uspravnog lijevka koji se spušta iz olujnog oblaka. </a:t>
            </a:r>
            <a:endParaRPr lang="hr-H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145</TotalTime>
  <Words>426</Words>
  <Application>Microsoft Office PowerPoint</Application>
  <PresentationFormat>On-screen Show (4:3)</PresentationFormat>
  <Paragraphs>78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Meteorologija </vt:lpstr>
      <vt:lpstr>Što je to meteorologija?</vt:lpstr>
      <vt:lpstr>Godišnja doba</vt:lpstr>
      <vt:lpstr>PowerPoint Presentation</vt:lpstr>
      <vt:lpstr>Zima (brrr)</vt:lpstr>
      <vt:lpstr>Zanimljivosti o zimi</vt:lpstr>
      <vt:lpstr>Zagonetke</vt:lpstr>
      <vt:lpstr>Vrijeme je za priču:</vt:lpstr>
      <vt:lpstr>A sada nekoliko pokusa!</vt:lpstr>
      <vt:lpstr>Što je magla?</vt:lpstr>
      <vt:lpstr>Termometar</vt:lpstr>
      <vt:lpstr>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Meteorologija</dc:title>
  <dc:creator>renx</dc:creator>
  <cp:lastModifiedBy>renx</cp:lastModifiedBy>
  <cp:revision>19</cp:revision>
  <dcterms:created xsi:type="dcterms:W3CDTF">2016-01-17T18:37:15Z</dcterms:created>
  <dcterms:modified xsi:type="dcterms:W3CDTF">2016-01-29T07:38:49Z</dcterms:modified>
</cp:coreProperties>
</file>