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8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7B3E956E-1C35-4E8F-86E5-614D203944A2}">
          <p14:sldIdLst>
            <p14:sldId id="257"/>
            <p14:sldId id="259"/>
            <p14:sldId id="260"/>
            <p14:sldId id="261"/>
            <p14:sldId id="262"/>
            <p14:sldId id="263"/>
            <p14:sldId id="264"/>
            <p14:sldId id="266"/>
            <p14:sldId id="268"/>
            <p14:sldId id="265"/>
            <p14:sldId id="267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7" d="100"/>
          <a:sy n="107" d="100"/>
        </p:scale>
        <p:origin x="-102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fif"/><Relationship Id="rId4" Type="http://schemas.openxmlformats.org/officeDocument/2006/relationships/image" Target="../media/image14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image" Target="../media/image22.jfif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fif"/><Relationship Id="rId4" Type="http://schemas.openxmlformats.org/officeDocument/2006/relationships/image" Target="../media/image14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image" Target="../media/image22.jf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44F6A4-596D-4EC9-8601-450D67A83040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</dgm:pt>
    <dgm:pt modelId="{37BEC646-B62C-4244-BEF8-AF66B80D910A}">
      <dgm:prSet phldrT="[Tekst]"/>
      <dgm:spPr/>
      <dgm:t>
        <a:bodyPr/>
        <a:lstStyle/>
        <a:p>
          <a:r>
            <a:rPr lang="hr-HR" dirty="0" smtClean="0"/>
            <a:t>Od 7. godine počinje priprema – budući vitez postaje paž</a:t>
          </a:r>
          <a:endParaRPr lang="hr-HR" dirty="0"/>
        </a:p>
      </dgm:t>
    </dgm:pt>
    <dgm:pt modelId="{B5234F38-84B0-43A7-BE9E-AD70F2691D59}" type="parTrans" cxnId="{7256FFFB-82F6-4059-BF34-11BFF1A67F41}">
      <dgm:prSet/>
      <dgm:spPr/>
      <dgm:t>
        <a:bodyPr/>
        <a:lstStyle/>
        <a:p>
          <a:endParaRPr lang="hr-HR"/>
        </a:p>
      </dgm:t>
    </dgm:pt>
    <dgm:pt modelId="{6A904C30-C27C-4DA0-9F05-7D8F8EEED603}" type="sibTrans" cxnId="{7256FFFB-82F6-4059-BF34-11BFF1A67F41}">
      <dgm:prSet/>
      <dgm:spPr/>
      <dgm:t>
        <a:bodyPr/>
        <a:lstStyle/>
        <a:p>
          <a:endParaRPr lang="hr-HR"/>
        </a:p>
      </dgm:t>
    </dgm:pt>
    <dgm:pt modelId="{3045E00A-FED2-4DE7-9D09-8D9DDD1575F5}">
      <dgm:prSet phldrT="[Tekst]"/>
      <dgm:spPr/>
      <dgm:t>
        <a:bodyPr/>
        <a:lstStyle/>
        <a:p>
          <a:r>
            <a:rPr lang="hr-HR" dirty="0" smtClean="0"/>
            <a:t>Od 14. godine – paž postaje štitonoša</a:t>
          </a:r>
          <a:endParaRPr lang="hr-HR" dirty="0"/>
        </a:p>
      </dgm:t>
    </dgm:pt>
    <dgm:pt modelId="{0984E254-594D-42E5-8D9C-6AB8418E3C2E}" type="parTrans" cxnId="{3F1A0DEA-47E3-44E3-A819-5904C799EEF9}">
      <dgm:prSet/>
      <dgm:spPr/>
      <dgm:t>
        <a:bodyPr/>
        <a:lstStyle/>
        <a:p>
          <a:endParaRPr lang="hr-HR"/>
        </a:p>
      </dgm:t>
    </dgm:pt>
    <dgm:pt modelId="{728F4FDB-E8C9-49FF-90E4-8F84EF8E236C}" type="sibTrans" cxnId="{3F1A0DEA-47E3-44E3-A819-5904C799EEF9}">
      <dgm:prSet/>
      <dgm:spPr/>
      <dgm:t>
        <a:bodyPr/>
        <a:lstStyle/>
        <a:p>
          <a:endParaRPr lang="hr-HR"/>
        </a:p>
      </dgm:t>
    </dgm:pt>
    <dgm:pt modelId="{273CF2C3-7045-4C4E-8E35-D460FB29C1ED}">
      <dgm:prSet phldrT="[Tekst]"/>
      <dgm:spPr/>
      <dgm:t>
        <a:bodyPr/>
        <a:lstStyle/>
        <a:p>
          <a:r>
            <a:rPr lang="hr-HR" dirty="0" smtClean="0"/>
            <a:t>Nakon 21. godine - proglašenje viteza</a:t>
          </a:r>
          <a:endParaRPr lang="hr-HR" dirty="0"/>
        </a:p>
      </dgm:t>
    </dgm:pt>
    <dgm:pt modelId="{D2FF3773-CEE5-4CE4-9A10-3A0AB548B6F7}" type="parTrans" cxnId="{2D225813-FFCF-41B5-A198-3B9C3EBB1F8B}">
      <dgm:prSet/>
      <dgm:spPr/>
      <dgm:t>
        <a:bodyPr/>
        <a:lstStyle/>
        <a:p>
          <a:endParaRPr lang="hr-HR"/>
        </a:p>
      </dgm:t>
    </dgm:pt>
    <dgm:pt modelId="{A64E0AEB-8F57-4ABB-A2B8-D9BEF4D68EAD}" type="sibTrans" cxnId="{2D225813-FFCF-41B5-A198-3B9C3EBB1F8B}">
      <dgm:prSet/>
      <dgm:spPr/>
      <dgm:t>
        <a:bodyPr/>
        <a:lstStyle/>
        <a:p>
          <a:endParaRPr lang="hr-HR"/>
        </a:p>
      </dgm:t>
    </dgm:pt>
    <dgm:pt modelId="{20C109B1-2296-421B-B189-00701011AF1A}" type="pres">
      <dgm:prSet presAssocID="{3E44F6A4-596D-4EC9-8601-450D67A83040}" presName="Name0" presStyleCnt="0">
        <dgm:presLayoutVars>
          <dgm:dir/>
          <dgm:resizeHandles val="exact"/>
        </dgm:presLayoutVars>
      </dgm:prSet>
      <dgm:spPr/>
    </dgm:pt>
    <dgm:pt modelId="{43974A33-EF68-427B-ADE6-3D57DF5A6EF9}" type="pres">
      <dgm:prSet presAssocID="{37BEC646-B62C-4244-BEF8-AF66B80D910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3DF5CB9-6A9C-4460-A04A-EFA04D5EC335}" type="pres">
      <dgm:prSet presAssocID="{6A904C30-C27C-4DA0-9F05-7D8F8EEED603}" presName="sibTrans" presStyleCnt="0"/>
      <dgm:spPr/>
    </dgm:pt>
    <dgm:pt modelId="{21FB5567-E48E-4E4C-8F1E-CD9F39449F88}" type="pres">
      <dgm:prSet presAssocID="{3045E00A-FED2-4DE7-9D09-8D9DDD1575F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EBC52CA-B64A-40D5-A2EE-8B6876320E30}" type="pres">
      <dgm:prSet presAssocID="{728F4FDB-E8C9-49FF-90E4-8F84EF8E236C}" presName="sibTrans" presStyleCnt="0"/>
      <dgm:spPr/>
    </dgm:pt>
    <dgm:pt modelId="{C030A504-3734-47F3-98DE-62D87DF597E2}" type="pres">
      <dgm:prSet presAssocID="{273CF2C3-7045-4C4E-8E35-D460FB29C1E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B992A16-D9DE-494E-B6C7-20D2E4BD4023}" type="presOf" srcId="{37BEC646-B62C-4244-BEF8-AF66B80D910A}" destId="{43974A33-EF68-427B-ADE6-3D57DF5A6EF9}" srcOrd="0" destOrd="0" presId="urn:microsoft.com/office/officeart/2005/8/layout/hList6"/>
    <dgm:cxn modelId="{9B1F679A-D8EF-4AC7-9127-A839EC97EB7C}" type="presOf" srcId="{3045E00A-FED2-4DE7-9D09-8D9DDD1575F5}" destId="{21FB5567-E48E-4E4C-8F1E-CD9F39449F88}" srcOrd="0" destOrd="0" presId="urn:microsoft.com/office/officeart/2005/8/layout/hList6"/>
    <dgm:cxn modelId="{7256FFFB-82F6-4059-BF34-11BFF1A67F41}" srcId="{3E44F6A4-596D-4EC9-8601-450D67A83040}" destId="{37BEC646-B62C-4244-BEF8-AF66B80D910A}" srcOrd="0" destOrd="0" parTransId="{B5234F38-84B0-43A7-BE9E-AD70F2691D59}" sibTransId="{6A904C30-C27C-4DA0-9F05-7D8F8EEED603}"/>
    <dgm:cxn modelId="{7F69EE85-3E6A-4A1A-93A0-A27D9CB63378}" type="presOf" srcId="{273CF2C3-7045-4C4E-8E35-D460FB29C1ED}" destId="{C030A504-3734-47F3-98DE-62D87DF597E2}" srcOrd="0" destOrd="0" presId="urn:microsoft.com/office/officeart/2005/8/layout/hList6"/>
    <dgm:cxn modelId="{3F1A0DEA-47E3-44E3-A819-5904C799EEF9}" srcId="{3E44F6A4-596D-4EC9-8601-450D67A83040}" destId="{3045E00A-FED2-4DE7-9D09-8D9DDD1575F5}" srcOrd="1" destOrd="0" parTransId="{0984E254-594D-42E5-8D9C-6AB8418E3C2E}" sibTransId="{728F4FDB-E8C9-49FF-90E4-8F84EF8E236C}"/>
    <dgm:cxn modelId="{E4C41A92-06EB-4E9E-BBA8-FDC727AE1063}" type="presOf" srcId="{3E44F6A4-596D-4EC9-8601-450D67A83040}" destId="{20C109B1-2296-421B-B189-00701011AF1A}" srcOrd="0" destOrd="0" presId="urn:microsoft.com/office/officeart/2005/8/layout/hList6"/>
    <dgm:cxn modelId="{2D225813-FFCF-41B5-A198-3B9C3EBB1F8B}" srcId="{3E44F6A4-596D-4EC9-8601-450D67A83040}" destId="{273CF2C3-7045-4C4E-8E35-D460FB29C1ED}" srcOrd="2" destOrd="0" parTransId="{D2FF3773-CEE5-4CE4-9A10-3A0AB548B6F7}" sibTransId="{A64E0AEB-8F57-4ABB-A2B8-D9BEF4D68EAD}"/>
    <dgm:cxn modelId="{80441ECF-7562-41C4-B896-997A0502E29D}" type="presParOf" srcId="{20C109B1-2296-421B-B189-00701011AF1A}" destId="{43974A33-EF68-427B-ADE6-3D57DF5A6EF9}" srcOrd="0" destOrd="0" presId="urn:microsoft.com/office/officeart/2005/8/layout/hList6"/>
    <dgm:cxn modelId="{28283EC0-2359-4A4C-BCD2-57C7EA4AA3D1}" type="presParOf" srcId="{20C109B1-2296-421B-B189-00701011AF1A}" destId="{23DF5CB9-6A9C-4460-A04A-EFA04D5EC335}" srcOrd="1" destOrd="0" presId="urn:microsoft.com/office/officeart/2005/8/layout/hList6"/>
    <dgm:cxn modelId="{2356D00C-16F7-443D-ADD7-846484D80584}" type="presParOf" srcId="{20C109B1-2296-421B-B189-00701011AF1A}" destId="{21FB5567-E48E-4E4C-8F1E-CD9F39449F88}" srcOrd="2" destOrd="0" presId="urn:microsoft.com/office/officeart/2005/8/layout/hList6"/>
    <dgm:cxn modelId="{5292C2EC-EF1B-4F7B-B0A5-52B8272339D4}" type="presParOf" srcId="{20C109B1-2296-421B-B189-00701011AF1A}" destId="{AEBC52CA-B64A-40D5-A2EE-8B6876320E30}" srcOrd="3" destOrd="0" presId="urn:microsoft.com/office/officeart/2005/8/layout/hList6"/>
    <dgm:cxn modelId="{D6213CD3-1876-4073-80BA-64785E249FB1}" type="presParOf" srcId="{20C109B1-2296-421B-B189-00701011AF1A}" destId="{C030A504-3734-47F3-98DE-62D87DF597E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2073D1-4DF7-414B-B43F-2E2FBECE1BA7}" type="doc">
      <dgm:prSet loTypeId="urn:microsoft.com/office/officeart/2008/layout/TitlePictureLineup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A3F83433-9D80-4D85-B8E6-95884BAA43B1}">
      <dgm:prSet phldrT="[Tekst]"/>
      <dgm:spPr/>
      <dgm:t>
        <a:bodyPr/>
        <a:lstStyle/>
        <a:p>
          <a:r>
            <a:rPr lang="hr-HR" dirty="0" smtClean="0"/>
            <a:t>PAŽ</a:t>
          </a:r>
        </a:p>
      </dgm:t>
    </dgm:pt>
    <dgm:pt modelId="{7B12074F-831B-4654-94CF-FCE3D18AD950}" type="parTrans" cxnId="{D9370A5E-04ED-4A86-8F60-DAD02C508AB2}">
      <dgm:prSet/>
      <dgm:spPr/>
      <dgm:t>
        <a:bodyPr/>
        <a:lstStyle/>
        <a:p>
          <a:endParaRPr lang="hr-HR"/>
        </a:p>
      </dgm:t>
    </dgm:pt>
    <dgm:pt modelId="{26A6659E-49AD-4083-9628-B3F176079A5E}" type="sibTrans" cxnId="{D9370A5E-04ED-4A86-8F60-DAD02C508AB2}">
      <dgm:prSet/>
      <dgm:spPr/>
      <dgm:t>
        <a:bodyPr/>
        <a:lstStyle/>
        <a:p>
          <a:endParaRPr lang="hr-HR"/>
        </a:p>
      </dgm:t>
    </dgm:pt>
    <dgm:pt modelId="{1ADC9CD0-6F59-4F80-A9BB-EF16CCFFF5EC}">
      <dgm:prSet phldrT="[Tekst]"/>
      <dgm:spPr/>
      <dgm:t>
        <a:bodyPr/>
        <a:lstStyle/>
        <a:p>
          <a:r>
            <a:rPr lang="hr-HR" dirty="0" smtClean="0"/>
            <a:t>Pomoć štitonošama</a:t>
          </a:r>
          <a:endParaRPr lang="hr-HR" dirty="0"/>
        </a:p>
      </dgm:t>
    </dgm:pt>
    <dgm:pt modelId="{915DA0AD-D86A-4AC2-9B63-092B5E626CD6}" type="parTrans" cxnId="{B09C2D35-4DA3-4D80-A5D1-8758B7350EF3}">
      <dgm:prSet/>
      <dgm:spPr/>
      <dgm:t>
        <a:bodyPr/>
        <a:lstStyle/>
        <a:p>
          <a:endParaRPr lang="hr-HR"/>
        </a:p>
      </dgm:t>
    </dgm:pt>
    <dgm:pt modelId="{2A5EFE29-9C5E-43DD-9D03-726B2F6E7BC5}" type="sibTrans" cxnId="{B09C2D35-4DA3-4D80-A5D1-8758B7350EF3}">
      <dgm:prSet/>
      <dgm:spPr/>
      <dgm:t>
        <a:bodyPr/>
        <a:lstStyle/>
        <a:p>
          <a:endParaRPr lang="hr-HR"/>
        </a:p>
      </dgm:t>
    </dgm:pt>
    <dgm:pt modelId="{62186A7A-B11F-4CF7-8190-8AABFBEB48E8}">
      <dgm:prSet phldrT="[Tekst]"/>
      <dgm:spPr/>
      <dgm:t>
        <a:bodyPr/>
        <a:lstStyle/>
        <a:p>
          <a:r>
            <a:rPr lang="hr-HR" dirty="0" smtClean="0"/>
            <a:t>ŠTITONOŠA</a:t>
          </a:r>
          <a:endParaRPr lang="hr-HR" dirty="0"/>
        </a:p>
      </dgm:t>
    </dgm:pt>
    <dgm:pt modelId="{BE405084-DE10-472D-908F-11BC0A4BCC3C}" type="parTrans" cxnId="{9242DC06-37BA-4F87-A69C-F79E07F59573}">
      <dgm:prSet/>
      <dgm:spPr/>
      <dgm:t>
        <a:bodyPr/>
        <a:lstStyle/>
        <a:p>
          <a:endParaRPr lang="hr-HR"/>
        </a:p>
      </dgm:t>
    </dgm:pt>
    <dgm:pt modelId="{BFA68656-9007-4BD2-8456-8D02ADE636CC}" type="sibTrans" cxnId="{9242DC06-37BA-4F87-A69C-F79E07F59573}">
      <dgm:prSet/>
      <dgm:spPr/>
      <dgm:t>
        <a:bodyPr/>
        <a:lstStyle/>
        <a:p>
          <a:endParaRPr lang="hr-HR"/>
        </a:p>
      </dgm:t>
    </dgm:pt>
    <dgm:pt modelId="{5C88D8C2-561A-43DF-9794-98380E886C54}">
      <dgm:prSet phldrT="[Tekst]"/>
      <dgm:spPr/>
      <dgm:t>
        <a:bodyPr/>
        <a:lstStyle/>
        <a:p>
          <a:r>
            <a:rPr lang="hr-HR" dirty="0" smtClean="0"/>
            <a:t>Službeno obilježavanje tijekom vjerskog obreda</a:t>
          </a:r>
          <a:endParaRPr lang="hr-HR" dirty="0"/>
        </a:p>
      </dgm:t>
    </dgm:pt>
    <dgm:pt modelId="{85014E58-A820-4BF5-8579-C483F86EF62C}" type="parTrans" cxnId="{C0A1FD6E-A266-4384-9A18-4D3DC1ECF0CE}">
      <dgm:prSet/>
      <dgm:spPr/>
      <dgm:t>
        <a:bodyPr/>
        <a:lstStyle/>
        <a:p>
          <a:endParaRPr lang="hr-HR"/>
        </a:p>
      </dgm:t>
    </dgm:pt>
    <dgm:pt modelId="{027DB80D-9BD3-48A1-8431-0C27EED718FA}" type="sibTrans" cxnId="{C0A1FD6E-A266-4384-9A18-4D3DC1ECF0CE}">
      <dgm:prSet/>
      <dgm:spPr/>
      <dgm:t>
        <a:bodyPr/>
        <a:lstStyle/>
        <a:p>
          <a:endParaRPr lang="hr-HR"/>
        </a:p>
      </dgm:t>
    </dgm:pt>
    <dgm:pt modelId="{27B843F0-31D8-425F-9743-737FB95BDF99}">
      <dgm:prSet phldrT="[Tekst]"/>
      <dgm:spPr/>
      <dgm:t>
        <a:bodyPr/>
        <a:lstStyle/>
        <a:p>
          <a:r>
            <a:rPr lang="hr-HR" dirty="0" smtClean="0"/>
            <a:t>Mentor paževima</a:t>
          </a:r>
          <a:endParaRPr lang="hr-HR" dirty="0"/>
        </a:p>
      </dgm:t>
    </dgm:pt>
    <dgm:pt modelId="{8B1145B7-0553-4D59-B5D3-F81FD2D9B534}" type="parTrans" cxnId="{0ED26F0C-F9DF-4315-85E7-18E16E2DD6B2}">
      <dgm:prSet/>
      <dgm:spPr/>
      <dgm:t>
        <a:bodyPr/>
        <a:lstStyle/>
        <a:p>
          <a:endParaRPr lang="hr-HR"/>
        </a:p>
      </dgm:t>
    </dgm:pt>
    <dgm:pt modelId="{42E4F990-1C61-4530-8347-4B34D1B18944}" type="sibTrans" cxnId="{0ED26F0C-F9DF-4315-85E7-18E16E2DD6B2}">
      <dgm:prSet/>
      <dgm:spPr/>
      <dgm:t>
        <a:bodyPr/>
        <a:lstStyle/>
        <a:p>
          <a:endParaRPr lang="hr-HR"/>
        </a:p>
      </dgm:t>
    </dgm:pt>
    <dgm:pt modelId="{DDCF2638-3926-4646-95C9-B780124E2764}">
      <dgm:prSet phldrT="[Tekst]"/>
      <dgm:spPr/>
      <dgm:t>
        <a:bodyPr/>
        <a:lstStyle/>
        <a:p>
          <a:r>
            <a:rPr lang="hr-HR" dirty="0" smtClean="0"/>
            <a:t>VITEZ</a:t>
          </a:r>
          <a:endParaRPr lang="hr-HR" dirty="0"/>
        </a:p>
      </dgm:t>
    </dgm:pt>
    <dgm:pt modelId="{A217574F-5063-4CE4-97DE-9B37D97576A5}" type="parTrans" cxnId="{8F65973D-A890-4B15-9BBC-38A264D48948}">
      <dgm:prSet/>
      <dgm:spPr/>
      <dgm:t>
        <a:bodyPr/>
        <a:lstStyle/>
        <a:p>
          <a:endParaRPr lang="hr-HR"/>
        </a:p>
      </dgm:t>
    </dgm:pt>
    <dgm:pt modelId="{DF108DA1-386E-4B72-B070-A9EA34223D69}" type="sibTrans" cxnId="{8F65973D-A890-4B15-9BBC-38A264D48948}">
      <dgm:prSet/>
      <dgm:spPr/>
      <dgm:t>
        <a:bodyPr/>
        <a:lstStyle/>
        <a:p>
          <a:endParaRPr lang="hr-HR"/>
        </a:p>
      </dgm:t>
    </dgm:pt>
    <dgm:pt modelId="{8D7606F7-815C-4D70-941A-B07CCA614065}">
      <dgm:prSet phldrT="[Tekst]" custT="1"/>
      <dgm:spPr/>
      <dgm:t>
        <a:bodyPr/>
        <a:lstStyle/>
        <a:p>
          <a:r>
            <a:rPr lang="hr-HR" sz="1500" dirty="0" smtClean="0"/>
            <a:t>Proglašenje na svečanoj ceremoniji u sklopu neke svečanosti (Božić, Uskrs, plemićko vjenčanje)</a:t>
          </a:r>
          <a:endParaRPr lang="hr-HR" sz="1500" dirty="0"/>
        </a:p>
      </dgm:t>
    </dgm:pt>
    <dgm:pt modelId="{21B20E43-4FB4-48DC-AD1F-E097A74DF356}" type="parTrans" cxnId="{F3B809DB-B94E-4C00-856C-9AFC5E1F4E44}">
      <dgm:prSet/>
      <dgm:spPr/>
      <dgm:t>
        <a:bodyPr/>
        <a:lstStyle/>
        <a:p>
          <a:endParaRPr lang="hr-HR"/>
        </a:p>
      </dgm:t>
    </dgm:pt>
    <dgm:pt modelId="{5A9A0822-F768-4153-85F8-D086880ADDC8}" type="sibTrans" cxnId="{F3B809DB-B94E-4C00-856C-9AFC5E1F4E44}">
      <dgm:prSet/>
      <dgm:spPr/>
      <dgm:t>
        <a:bodyPr/>
        <a:lstStyle/>
        <a:p>
          <a:endParaRPr lang="hr-HR"/>
        </a:p>
      </dgm:t>
    </dgm:pt>
    <dgm:pt modelId="{0E28F893-7837-4619-A158-ACCCA294D84F}">
      <dgm:prSet phldrT="[Tekst]" custT="1"/>
      <dgm:spPr/>
      <dgm:t>
        <a:bodyPr/>
        <a:lstStyle/>
        <a:p>
          <a:r>
            <a:rPr lang="hr-HR" sz="1500" dirty="0" smtClean="0"/>
            <a:t>Noć prije priprema – kupanje u kupki sa ružinim laticama, odijevanje bijelog odijela (znak čistoće), crvenog plašta (znak plemenitosti) i crnih cipela (simbol smrti)</a:t>
          </a:r>
          <a:endParaRPr lang="hr-HR" sz="1500" dirty="0"/>
        </a:p>
      </dgm:t>
    </dgm:pt>
    <dgm:pt modelId="{14342013-06F6-4123-AC24-7786B55449D6}" type="parTrans" cxnId="{B78C1FB6-65A2-4954-8905-529732C6556A}">
      <dgm:prSet/>
      <dgm:spPr/>
      <dgm:t>
        <a:bodyPr/>
        <a:lstStyle/>
        <a:p>
          <a:endParaRPr lang="hr-HR"/>
        </a:p>
      </dgm:t>
    </dgm:pt>
    <dgm:pt modelId="{BAF918B6-B2E4-46EB-8247-9C205DB3AD0C}" type="sibTrans" cxnId="{B78C1FB6-65A2-4954-8905-529732C6556A}">
      <dgm:prSet/>
      <dgm:spPr/>
      <dgm:t>
        <a:bodyPr/>
        <a:lstStyle/>
        <a:p>
          <a:endParaRPr lang="hr-HR"/>
        </a:p>
      </dgm:t>
    </dgm:pt>
    <dgm:pt modelId="{0C9BFE78-5A16-499E-8802-DF00AD2DB5A7}">
      <dgm:prSet phldrT="[Tekst]"/>
      <dgm:spPr/>
      <dgm:t>
        <a:bodyPr/>
        <a:lstStyle/>
        <a:p>
          <a:r>
            <a:rPr lang="hr-HR" dirty="0" smtClean="0"/>
            <a:t>Fizička i borbena obuka (bez pravog oružja)</a:t>
          </a:r>
          <a:endParaRPr lang="hr-HR" dirty="0"/>
        </a:p>
      </dgm:t>
    </dgm:pt>
    <dgm:pt modelId="{7C02F7B4-B471-481A-8AC3-1D4EE6910F9A}" type="parTrans" cxnId="{81CEC7A1-8D41-4EF8-BED5-5A58163CC805}">
      <dgm:prSet/>
      <dgm:spPr/>
      <dgm:t>
        <a:bodyPr/>
        <a:lstStyle/>
        <a:p>
          <a:endParaRPr lang="hr-HR"/>
        </a:p>
      </dgm:t>
    </dgm:pt>
    <dgm:pt modelId="{CFC051FA-DC98-45A5-A464-D811A30F5EB1}" type="sibTrans" cxnId="{81CEC7A1-8D41-4EF8-BED5-5A58163CC805}">
      <dgm:prSet/>
      <dgm:spPr/>
      <dgm:t>
        <a:bodyPr/>
        <a:lstStyle/>
        <a:p>
          <a:endParaRPr lang="hr-HR"/>
        </a:p>
      </dgm:t>
    </dgm:pt>
    <dgm:pt modelId="{CADA6478-C46C-4D5D-8A80-8923D94987D4}">
      <dgm:prSet phldrT="[Tekst]"/>
      <dgm:spPr/>
      <dgm:t>
        <a:bodyPr/>
        <a:lstStyle/>
        <a:p>
          <a:r>
            <a:rPr lang="hr-HR" dirty="0" smtClean="0"/>
            <a:t>Stjecanje osnovnih znanja (čitanje, pisanje, matematika)</a:t>
          </a:r>
          <a:endParaRPr lang="hr-HR" dirty="0"/>
        </a:p>
      </dgm:t>
    </dgm:pt>
    <dgm:pt modelId="{CC1177B6-0083-44FC-809A-C477C75D68F0}" type="parTrans" cxnId="{3BF33FC6-0199-4E1C-A19B-07D6044C2D30}">
      <dgm:prSet/>
      <dgm:spPr/>
      <dgm:t>
        <a:bodyPr/>
        <a:lstStyle/>
        <a:p>
          <a:endParaRPr lang="hr-HR"/>
        </a:p>
      </dgm:t>
    </dgm:pt>
    <dgm:pt modelId="{AB4D5A7E-DC1F-4359-A319-F98CE6B5185B}" type="sibTrans" cxnId="{3BF33FC6-0199-4E1C-A19B-07D6044C2D30}">
      <dgm:prSet/>
      <dgm:spPr/>
      <dgm:t>
        <a:bodyPr/>
        <a:lstStyle/>
        <a:p>
          <a:endParaRPr lang="hr-HR"/>
        </a:p>
      </dgm:t>
    </dgm:pt>
    <dgm:pt modelId="{F649DF4F-B77B-4A93-AA1E-95296161AB96}">
      <dgm:prSet phldrT="[Tekst]"/>
      <dgm:spPr/>
      <dgm:t>
        <a:bodyPr/>
        <a:lstStyle/>
        <a:p>
          <a:r>
            <a:rPr lang="hr-HR" dirty="0" smtClean="0"/>
            <a:t>Jača fizička i borbena obuka sa pravim oružjem</a:t>
          </a:r>
          <a:endParaRPr lang="hr-HR" dirty="0"/>
        </a:p>
      </dgm:t>
    </dgm:pt>
    <dgm:pt modelId="{0022F9D1-B70F-4871-BD14-11BE917C33BE}" type="parTrans" cxnId="{86F1474C-2E6C-46EC-A656-976FBC005B8B}">
      <dgm:prSet/>
      <dgm:spPr/>
      <dgm:t>
        <a:bodyPr/>
        <a:lstStyle/>
        <a:p>
          <a:endParaRPr lang="hr-HR"/>
        </a:p>
      </dgm:t>
    </dgm:pt>
    <dgm:pt modelId="{2B78B5B0-C1B9-4C22-8FBB-76416E55D6FF}" type="sibTrans" cxnId="{86F1474C-2E6C-46EC-A656-976FBC005B8B}">
      <dgm:prSet/>
      <dgm:spPr/>
      <dgm:t>
        <a:bodyPr/>
        <a:lstStyle/>
        <a:p>
          <a:endParaRPr lang="hr-HR"/>
        </a:p>
      </dgm:t>
    </dgm:pt>
    <dgm:pt modelId="{CD148D1E-1DB2-4859-9F6C-C92D92AD48B9}">
      <dgm:prSet phldrT="[Tekst]"/>
      <dgm:spPr/>
      <dgm:t>
        <a:bodyPr/>
        <a:lstStyle/>
        <a:p>
          <a:r>
            <a:rPr lang="hr-HR" dirty="0" smtClean="0"/>
            <a:t>Nastavak stjecanja osnovnih znanja i pravila bontona</a:t>
          </a:r>
          <a:endParaRPr lang="hr-HR" dirty="0"/>
        </a:p>
      </dgm:t>
    </dgm:pt>
    <dgm:pt modelId="{A77FF85C-85A1-4F95-AAA0-0AF2BFBDBBB1}" type="parTrans" cxnId="{C35A3E0D-05B5-4951-98E0-E950753C4354}">
      <dgm:prSet/>
      <dgm:spPr/>
      <dgm:t>
        <a:bodyPr/>
        <a:lstStyle/>
        <a:p>
          <a:endParaRPr lang="hr-HR"/>
        </a:p>
      </dgm:t>
    </dgm:pt>
    <dgm:pt modelId="{527C74BE-9B1A-48B6-8FDD-9C839A3F01B5}" type="sibTrans" cxnId="{C35A3E0D-05B5-4951-98E0-E950753C4354}">
      <dgm:prSet/>
      <dgm:spPr/>
      <dgm:t>
        <a:bodyPr/>
        <a:lstStyle/>
        <a:p>
          <a:endParaRPr lang="hr-HR"/>
        </a:p>
      </dgm:t>
    </dgm:pt>
    <dgm:pt modelId="{B1717C1C-E7F5-414D-9971-689EA172F7D9}">
      <dgm:prSet phldrT="[Tekst]"/>
      <dgm:spPr/>
      <dgm:t>
        <a:bodyPr/>
        <a:lstStyle/>
        <a:p>
          <a:r>
            <a:rPr lang="hr-HR" dirty="0" smtClean="0"/>
            <a:t>Priprema za samostalno vođenje domaćinstva</a:t>
          </a:r>
          <a:endParaRPr lang="hr-HR" dirty="0"/>
        </a:p>
      </dgm:t>
    </dgm:pt>
    <dgm:pt modelId="{AD85F08C-7FDF-433A-980A-7EF9E4B41556}" type="parTrans" cxnId="{7764DA8C-30D2-4247-AD90-EE63BEAEAECB}">
      <dgm:prSet/>
      <dgm:spPr/>
      <dgm:t>
        <a:bodyPr/>
        <a:lstStyle/>
        <a:p>
          <a:endParaRPr lang="hr-HR"/>
        </a:p>
      </dgm:t>
    </dgm:pt>
    <dgm:pt modelId="{A319F951-A1AA-40ED-8555-6FC3E2F91C78}" type="sibTrans" cxnId="{7764DA8C-30D2-4247-AD90-EE63BEAEAECB}">
      <dgm:prSet/>
      <dgm:spPr/>
      <dgm:t>
        <a:bodyPr/>
        <a:lstStyle/>
        <a:p>
          <a:endParaRPr lang="hr-HR"/>
        </a:p>
      </dgm:t>
    </dgm:pt>
    <dgm:pt modelId="{84FD25C7-57BD-447A-A14E-ADABBE25E055}">
      <dgm:prSet phldrT="[Tekst]"/>
      <dgm:spPr/>
      <dgm:t>
        <a:bodyPr/>
        <a:lstStyle/>
        <a:p>
          <a:r>
            <a:rPr lang="hr-HR" dirty="0" smtClean="0"/>
            <a:t>Učenje osnova bontona (vitez je gospodin)</a:t>
          </a:r>
          <a:endParaRPr lang="hr-HR" dirty="0"/>
        </a:p>
      </dgm:t>
    </dgm:pt>
    <dgm:pt modelId="{DC1D2D01-FEA4-43AA-A86D-18C23199B53E}" type="parTrans" cxnId="{67E2C3AA-6FDC-451B-963B-F426AF450E66}">
      <dgm:prSet/>
      <dgm:spPr/>
      <dgm:t>
        <a:bodyPr/>
        <a:lstStyle/>
        <a:p>
          <a:endParaRPr lang="hr-HR"/>
        </a:p>
      </dgm:t>
    </dgm:pt>
    <dgm:pt modelId="{7F5964F6-3A1A-42B7-8401-D2D2785DEC4F}" type="sibTrans" cxnId="{67E2C3AA-6FDC-451B-963B-F426AF450E66}">
      <dgm:prSet/>
      <dgm:spPr/>
      <dgm:t>
        <a:bodyPr/>
        <a:lstStyle/>
        <a:p>
          <a:endParaRPr lang="hr-HR"/>
        </a:p>
      </dgm:t>
    </dgm:pt>
    <dgm:pt modelId="{15649734-1077-4C68-BC12-9D467C5605FF}">
      <dgm:prSet phldrT="[Tekst]"/>
      <dgm:spPr/>
      <dgm:t>
        <a:bodyPr/>
        <a:lstStyle/>
        <a:p>
          <a:r>
            <a:rPr lang="hr-HR" dirty="0" smtClean="0"/>
            <a:t>Učenje raznih vještina lova</a:t>
          </a:r>
          <a:endParaRPr lang="hr-HR" dirty="0"/>
        </a:p>
      </dgm:t>
    </dgm:pt>
    <dgm:pt modelId="{57E32081-E732-4784-B4BF-5C30E5D130EC}" type="parTrans" cxnId="{3C656CE0-2B9B-4E11-822B-6F3336C7B936}">
      <dgm:prSet/>
      <dgm:spPr/>
      <dgm:t>
        <a:bodyPr/>
        <a:lstStyle/>
        <a:p>
          <a:endParaRPr lang="hr-HR"/>
        </a:p>
      </dgm:t>
    </dgm:pt>
    <dgm:pt modelId="{D567F9C0-2127-4267-93B2-7BD0B723F0F4}" type="sibTrans" cxnId="{3C656CE0-2B9B-4E11-822B-6F3336C7B936}">
      <dgm:prSet/>
      <dgm:spPr/>
      <dgm:t>
        <a:bodyPr/>
        <a:lstStyle/>
        <a:p>
          <a:endParaRPr lang="hr-HR"/>
        </a:p>
      </dgm:t>
    </dgm:pt>
    <dgm:pt modelId="{95322F9D-D8BB-42E5-AA1E-03DDDABBFEC3}">
      <dgm:prSet phldrT="[Tekst]" custT="1"/>
      <dgm:spPr/>
      <dgm:t>
        <a:bodyPr/>
        <a:lstStyle/>
        <a:p>
          <a:r>
            <a:rPr lang="hr-HR" sz="1500" dirty="0" smtClean="0"/>
            <a:t>Priprema i molitva u kapelici</a:t>
          </a:r>
          <a:endParaRPr lang="hr-HR" sz="1500" dirty="0"/>
        </a:p>
      </dgm:t>
    </dgm:pt>
    <dgm:pt modelId="{6554D8DB-D24D-476C-917F-3652803E223F}" type="parTrans" cxnId="{1D73AA84-F797-49AB-ADE2-F9F5CD2EC585}">
      <dgm:prSet/>
      <dgm:spPr/>
      <dgm:t>
        <a:bodyPr/>
        <a:lstStyle/>
        <a:p>
          <a:endParaRPr lang="hr-HR"/>
        </a:p>
      </dgm:t>
    </dgm:pt>
    <dgm:pt modelId="{BD7F9D97-DBFF-4B23-ADCF-416839DFF181}" type="sibTrans" cxnId="{1D73AA84-F797-49AB-ADE2-F9F5CD2EC585}">
      <dgm:prSet/>
      <dgm:spPr/>
      <dgm:t>
        <a:bodyPr/>
        <a:lstStyle/>
        <a:p>
          <a:endParaRPr lang="hr-HR"/>
        </a:p>
      </dgm:t>
    </dgm:pt>
    <dgm:pt modelId="{4275076E-B5F9-4F76-A3B1-23D3D4B90596}">
      <dgm:prSet phldrT="[Tekst]" custT="1"/>
      <dgm:spPr/>
      <dgm:t>
        <a:bodyPr/>
        <a:lstStyle/>
        <a:p>
          <a:r>
            <a:rPr lang="hr-HR" sz="1500" dirty="0" smtClean="0"/>
            <a:t>Ispovijed, misa te svečana ceremonija proglašenja stavljanjem mača na ramena</a:t>
          </a:r>
          <a:endParaRPr lang="hr-HR" sz="1500" dirty="0"/>
        </a:p>
      </dgm:t>
    </dgm:pt>
    <dgm:pt modelId="{A05C4E75-3953-46EA-9B52-D2A72FABD187}" type="parTrans" cxnId="{FB077C7F-4891-4209-B3D9-77422061C7BE}">
      <dgm:prSet/>
      <dgm:spPr/>
      <dgm:t>
        <a:bodyPr/>
        <a:lstStyle/>
        <a:p>
          <a:endParaRPr lang="hr-HR"/>
        </a:p>
      </dgm:t>
    </dgm:pt>
    <dgm:pt modelId="{33DEC1F6-796F-41E9-8CC8-96B3AE98EFAE}" type="sibTrans" cxnId="{FB077C7F-4891-4209-B3D9-77422061C7BE}">
      <dgm:prSet/>
      <dgm:spPr/>
      <dgm:t>
        <a:bodyPr/>
        <a:lstStyle/>
        <a:p>
          <a:endParaRPr lang="hr-HR"/>
        </a:p>
      </dgm:t>
    </dgm:pt>
    <dgm:pt modelId="{2387E21A-BEE2-4C06-9140-7B022258D8CF}" type="pres">
      <dgm:prSet presAssocID="{F32073D1-4DF7-414B-B43F-2E2FBECE1BA7}" presName="Name0" presStyleCnt="0">
        <dgm:presLayoutVars>
          <dgm:dir/>
        </dgm:presLayoutVars>
      </dgm:prSet>
      <dgm:spPr/>
      <dgm:t>
        <a:bodyPr/>
        <a:lstStyle/>
        <a:p>
          <a:endParaRPr lang="hr-HR"/>
        </a:p>
      </dgm:t>
    </dgm:pt>
    <dgm:pt modelId="{57BA738A-AAAF-4989-80E6-A4226A7355F9}" type="pres">
      <dgm:prSet presAssocID="{A3F83433-9D80-4D85-B8E6-95884BAA43B1}" presName="composite" presStyleCnt="0"/>
      <dgm:spPr/>
    </dgm:pt>
    <dgm:pt modelId="{EECB145F-A780-4DA2-A70A-4E3D361E1528}" type="pres">
      <dgm:prSet presAssocID="{A3F83433-9D80-4D85-B8E6-95884BAA43B1}" presName="Accent" presStyleLbl="alignAcc1" presStyleIdx="0" presStyleCnt="3"/>
      <dgm:spPr/>
    </dgm:pt>
    <dgm:pt modelId="{BF3B9E6B-8BA7-49C4-9D94-6A3581F7E496}" type="pres">
      <dgm:prSet presAssocID="{A3F83433-9D80-4D85-B8E6-95884BAA43B1}" presName="Image" presStyleLbl="node1" presStyleIdx="0" presStyleCnt="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739" r="-4261"/>
          </a:stretch>
        </a:blipFill>
      </dgm:spPr>
    </dgm:pt>
    <dgm:pt modelId="{9B86B3E5-7794-4688-ACE5-9A780EC6FDA1}" type="pres">
      <dgm:prSet presAssocID="{A3F83433-9D80-4D85-B8E6-95884BAA43B1}" presName="Child" presStyleLbl="revTx" presStyleIdx="0" presStyleCnt="3" custScaleX="10282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1F1BF6B-6868-413C-9716-87293EE34E97}" type="pres">
      <dgm:prSet presAssocID="{A3F83433-9D80-4D85-B8E6-95884BAA43B1}" presName="Parent" presStyleLbl="align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CC20CD9-9641-46DF-9C93-D6E154AF2804}" type="pres">
      <dgm:prSet presAssocID="{26A6659E-49AD-4083-9628-B3F176079A5E}" presName="sibTrans" presStyleCnt="0"/>
      <dgm:spPr/>
    </dgm:pt>
    <dgm:pt modelId="{D28787DE-F7A3-48F4-91D7-CA31E67D1B88}" type="pres">
      <dgm:prSet presAssocID="{62186A7A-B11F-4CF7-8190-8AABFBEB48E8}" presName="composite" presStyleCnt="0"/>
      <dgm:spPr/>
    </dgm:pt>
    <dgm:pt modelId="{73F5BF9E-4151-4D3E-A8A9-08BBEEB5FFB4}" type="pres">
      <dgm:prSet presAssocID="{62186A7A-B11F-4CF7-8190-8AABFBEB48E8}" presName="Accent" presStyleLbl="alignAcc1" presStyleIdx="1" presStyleCnt="3"/>
      <dgm:spPr/>
    </dgm:pt>
    <dgm:pt modelId="{6ADED4D1-B867-4790-8A39-6C50E416734D}" type="pres">
      <dgm:prSet presAssocID="{62186A7A-B11F-4CF7-8190-8AABFBEB48E8}" presName="Image" presStyleLbl="node1" presStyleIdx="1" presStyleCnt="3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7" t="890" r="447" b="-16890"/>
          </a:stretch>
        </a:blipFill>
      </dgm:spPr>
    </dgm:pt>
    <dgm:pt modelId="{1F65708E-E308-4591-A73C-890813DCB682}" type="pres">
      <dgm:prSet presAssocID="{62186A7A-B11F-4CF7-8190-8AABFBEB48E8}" presName="Child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C5B9C4C-C86E-4E22-8D55-5638917F5307}" type="pres">
      <dgm:prSet presAssocID="{62186A7A-B11F-4CF7-8190-8AABFBEB48E8}" presName="Paren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BA95C54-B563-48E8-8756-82CE4BE1574A}" type="pres">
      <dgm:prSet presAssocID="{BFA68656-9007-4BD2-8456-8D02ADE636CC}" presName="sibTrans" presStyleCnt="0"/>
      <dgm:spPr/>
    </dgm:pt>
    <dgm:pt modelId="{3EE907F0-A541-4513-A74B-298D2271AFAF}" type="pres">
      <dgm:prSet presAssocID="{DDCF2638-3926-4646-95C9-B780124E2764}" presName="composite" presStyleCnt="0"/>
      <dgm:spPr/>
    </dgm:pt>
    <dgm:pt modelId="{052EDA35-8213-4747-A03E-211088437A8C}" type="pres">
      <dgm:prSet presAssocID="{DDCF2638-3926-4646-95C9-B780124E2764}" presName="Accent" presStyleLbl="alignAcc1" presStyleIdx="2" presStyleCnt="3"/>
      <dgm:spPr/>
    </dgm:pt>
    <dgm:pt modelId="{73245EEB-B395-4F88-B404-408BCBF194D2}" type="pres">
      <dgm:prSet presAssocID="{DDCF2638-3926-4646-95C9-B780124E2764}" presName="Imag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8A694C5F-38C8-4E0C-971C-75DC12A6CC75}" type="pres">
      <dgm:prSet presAssocID="{DDCF2638-3926-4646-95C9-B780124E2764}" presName="Child" presStyleLbl="revTx" presStyleIdx="2" presStyleCnt="3" custScaleX="13790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8D147C0-054D-45B9-8057-32B7F6F45E74}" type="pres">
      <dgm:prSet presAssocID="{DDCF2638-3926-4646-95C9-B780124E2764}" presName="Paren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5F1C431-3AE6-46B5-BE0E-AB2F4822BE08}" type="presOf" srcId="{DDCF2638-3926-4646-95C9-B780124E2764}" destId="{48D147C0-054D-45B9-8057-32B7F6F45E74}" srcOrd="0" destOrd="0" presId="urn:microsoft.com/office/officeart/2008/layout/TitlePictureLineup"/>
    <dgm:cxn modelId="{469A449F-6C23-4D7F-B0BA-72CB611A15E5}" type="presOf" srcId="{15649734-1077-4C68-BC12-9D467C5605FF}" destId="{9B86B3E5-7794-4688-ACE5-9A780EC6FDA1}" srcOrd="0" destOrd="2" presId="urn:microsoft.com/office/officeart/2008/layout/TitlePictureLineup"/>
    <dgm:cxn modelId="{B0DBC69D-FCD6-4135-8104-65EF9FF40CCF}" type="presOf" srcId="{5C88D8C2-561A-43DF-9794-98380E886C54}" destId="{1F65708E-E308-4591-A73C-890813DCB682}" srcOrd="0" destOrd="0" presId="urn:microsoft.com/office/officeart/2008/layout/TitlePictureLineup"/>
    <dgm:cxn modelId="{14650E94-9036-4F06-A862-64B0D089B675}" type="presOf" srcId="{B1717C1C-E7F5-414D-9971-689EA172F7D9}" destId="{1F65708E-E308-4591-A73C-890813DCB682}" srcOrd="0" destOrd="4" presId="urn:microsoft.com/office/officeart/2008/layout/TitlePictureLineup"/>
    <dgm:cxn modelId="{67E2C3AA-6FDC-451B-963B-F426AF450E66}" srcId="{A3F83433-9D80-4D85-B8E6-95884BAA43B1}" destId="{84FD25C7-57BD-447A-A14E-ADABBE25E055}" srcOrd="4" destOrd="0" parTransId="{DC1D2D01-FEA4-43AA-A86D-18C23199B53E}" sibTransId="{7F5964F6-3A1A-42B7-8401-D2D2785DEC4F}"/>
    <dgm:cxn modelId="{FB077C7F-4891-4209-B3D9-77422061C7BE}" srcId="{DDCF2638-3926-4646-95C9-B780124E2764}" destId="{4275076E-B5F9-4F76-A3B1-23D3D4B90596}" srcOrd="3" destOrd="0" parTransId="{A05C4E75-3953-46EA-9B52-D2A72FABD187}" sibTransId="{33DEC1F6-796F-41E9-8CC8-96B3AE98EFAE}"/>
    <dgm:cxn modelId="{FA3096E4-3856-4521-93FD-F789D4874345}" type="presOf" srcId="{CADA6478-C46C-4D5D-8A80-8923D94987D4}" destId="{9B86B3E5-7794-4688-ACE5-9A780EC6FDA1}" srcOrd="0" destOrd="3" presId="urn:microsoft.com/office/officeart/2008/layout/TitlePictureLineup"/>
    <dgm:cxn modelId="{1D73AA84-F797-49AB-ADE2-F9F5CD2EC585}" srcId="{DDCF2638-3926-4646-95C9-B780124E2764}" destId="{95322F9D-D8BB-42E5-AA1E-03DDDABBFEC3}" srcOrd="2" destOrd="0" parTransId="{6554D8DB-D24D-476C-917F-3652803E223F}" sibTransId="{BD7F9D97-DBFF-4B23-ADCF-416839DFF181}"/>
    <dgm:cxn modelId="{B09C2D35-4DA3-4D80-A5D1-8758B7350EF3}" srcId="{A3F83433-9D80-4D85-B8E6-95884BAA43B1}" destId="{1ADC9CD0-6F59-4F80-A9BB-EF16CCFFF5EC}" srcOrd="0" destOrd="0" parTransId="{915DA0AD-D86A-4AC2-9B63-092B5E626CD6}" sibTransId="{2A5EFE29-9C5E-43DD-9D03-726B2F6E7BC5}"/>
    <dgm:cxn modelId="{9242DC06-37BA-4F87-A69C-F79E07F59573}" srcId="{F32073D1-4DF7-414B-B43F-2E2FBECE1BA7}" destId="{62186A7A-B11F-4CF7-8190-8AABFBEB48E8}" srcOrd="1" destOrd="0" parTransId="{BE405084-DE10-472D-908F-11BC0A4BCC3C}" sibTransId="{BFA68656-9007-4BD2-8456-8D02ADE636CC}"/>
    <dgm:cxn modelId="{8F65973D-A890-4B15-9BBC-38A264D48948}" srcId="{F32073D1-4DF7-414B-B43F-2E2FBECE1BA7}" destId="{DDCF2638-3926-4646-95C9-B780124E2764}" srcOrd="2" destOrd="0" parTransId="{A217574F-5063-4CE4-97DE-9B37D97576A5}" sibTransId="{DF108DA1-386E-4B72-B070-A9EA34223D69}"/>
    <dgm:cxn modelId="{3BF33FC6-0199-4E1C-A19B-07D6044C2D30}" srcId="{A3F83433-9D80-4D85-B8E6-95884BAA43B1}" destId="{CADA6478-C46C-4D5D-8A80-8923D94987D4}" srcOrd="3" destOrd="0" parTransId="{CC1177B6-0083-44FC-809A-C477C75D68F0}" sibTransId="{AB4D5A7E-DC1F-4359-A319-F98CE6B5185B}"/>
    <dgm:cxn modelId="{9EC4C153-F8CA-4152-A54D-BFA797B84281}" type="presOf" srcId="{0C9BFE78-5A16-499E-8802-DF00AD2DB5A7}" destId="{9B86B3E5-7794-4688-ACE5-9A780EC6FDA1}" srcOrd="0" destOrd="1" presId="urn:microsoft.com/office/officeart/2008/layout/TitlePictureLineup"/>
    <dgm:cxn modelId="{C0A1FD6E-A266-4384-9A18-4D3DC1ECF0CE}" srcId="{62186A7A-B11F-4CF7-8190-8AABFBEB48E8}" destId="{5C88D8C2-561A-43DF-9794-98380E886C54}" srcOrd="0" destOrd="0" parTransId="{85014E58-A820-4BF5-8579-C483F86EF62C}" sibTransId="{027DB80D-9BD3-48A1-8431-0C27EED718FA}"/>
    <dgm:cxn modelId="{EBEA7341-2FE5-44F6-94D2-FB4ED5BF7336}" type="presOf" srcId="{CD148D1E-1DB2-4859-9F6C-C92D92AD48B9}" destId="{1F65708E-E308-4591-A73C-890813DCB682}" srcOrd="0" destOrd="3" presId="urn:microsoft.com/office/officeart/2008/layout/TitlePictureLineup"/>
    <dgm:cxn modelId="{7764DA8C-30D2-4247-AD90-EE63BEAEAECB}" srcId="{62186A7A-B11F-4CF7-8190-8AABFBEB48E8}" destId="{B1717C1C-E7F5-414D-9971-689EA172F7D9}" srcOrd="4" destOrd="0" parTransId="{AD85F08C-7FDF-433A-980A-7EF9E4B41556}" sibTransId="{A319F951-A1AA-40ED-8555-6FC3E2F91C78}"/>
    <dgm:cxn modelId="{B97AB950-6708-4628-9542-72661F8C0448}" type="presOf" srcId="{62186A7A-B11F-4CF7-8190-8AABFBEB48E8}" destId="{8C5B9C4C-C86E-4E22-8D55-5638917F5307}" srcOrd="0" destOrd="0" presId="urn:microsoft.com/office/officeart/2008/layout/TitlePictureLineup"/>
    <dgm:cxn modelId="{D43B8AE9-EB38-447E-A1A0-B932167AFCF9}" type="presOf" srcId="{8D7606F7-815C-4D70-941A-B07CCA614065}" destId="{8A694C5F-38C8-4E0C-971C-75DC12A6CC75}" srcOrd="0" destOrd="0" presId="urn:microsoft.com/office/officeart/2008/layout/TitlePictureLineup"/>
    <dgm:cxn modelId="{8012CBE9-34C8-4332-A41A-591FDA7A2FBD}" type="presOf" srcId="{27B843F0-31D8-425F-9743-737FB95BDF99}" destId="{1F65708E-E308-4591-A73C-890813DCB682}" srcOrd="0" destOrd="1" presId="urn:microsoft.com/office/officeart/2008/layout/TitlePictureLineup"/>
    <dgm:cxn modelId="{0E65FF68-F239-4ABE-B459-63A0B6063C67}" type="presOf" srcId="{A3F83433-9D80-4D85-B8E6-95884BAA43B1}" destId="{21F1BF6B-6868-413C-9716-87293EE34E97}" srcOrd="0" destOrd="0" presId="urn:microsoft.com/office/officeart/2008/layout/TitlePictureLineup"/>
    <dgm:cxn modelId="{07467B66-474B-4449-B565-55B4FF2BCCAC}" type="presOf" srcId="{95322F9D-D8BB-42E5-AA1E-03DDDABBFEC3}" destId="{8A694C5F-38C8-4E0C-971C-75DC12A6CC75}" srcOrd="0" destOrd="2" presId="urn:microsoft.com/office/officeart/2008/layout/TitlePictureLineup"/>
    <dgm:cxn modelId="{EA047568-E6EC-4A4E-9B9D-76F8AA63AF00}" type="presOf" srcId="{4275076E-B5F9-4F76-A3B1-23D3D4B90596}" destId="{8A694C5F-38C8-4E0C-971C-75DC12A6CC75}" srcOrd="0" destOrd="3" presId="urn:microsoft.com/office/officeart/2008/layout/TitlePictureLineup"/>
    <dgm:cxn modelId="{0ED26F0C-F9DF-4315-85E7-18E16E2DD6B2}" srcId="{62186A7A-B11F-4CF7-8190-8AABFBEB48E8}" destId="{27B843F0-31D8-425F-9743-737FB95BDF99}" srcOrd="1" destOrd="0" parTransId="{8B1145B7-0553-4D59-B5D3-F81FD2D9B534}" sibTransId="{42E4F990-1C61-4530-8347-4B34D1B18944}"/>
    <dgm:cxn modelId="{86F1474C-2E6C-46EC-A656-976FBC005B8B}" srcId="{62186A7A-B11F-4CF7-8190-8AABFBEB48E8}" destId="{F649DF4F-B77B-4A93-AA1E-95296161AB96}" srcOrd="2" destOrd="0" parTransId="{0022F9D1-B70F-4871-BD14-11BE917C33BE}" sibTransId="{2B78B5B0-C1B9-4C22-8FBB-76416E55D6FF}"/>
    <dgm:cxn modelId="{B78C1FB6-65A2-4954-8905-529732C6556A}" srcId="{DDCF2638-3926-4646-95C9-B780124E2764}" destId="{0E28F893-7837-4619-A158-ACCCA294D84F}" srcOrd="1" destOrd="0" parTransId="{14342013-06F6-4123-AC24-7786B55449D6}" sibTransId="{BAF918B6-B2E4-46EB-8247-9C205DB3AD0C}"/>
    <dgm:cxn modelId="{FA5337C2-1AC0-41DF-89AE-1046CEB51E1B}" type="presOf" srcId="{84FD25C7-57BD-447A-A14E-ADABBE25E055}" destId="{9B86B3E5-7794-4688-ACE5-9A780EC6FDA1}" srcOrd="0" destOrd="4" presId="urn:microsoft.com/office/officeart/2008/layout/TitlePictureLineup"/>
    <dgm:cxn modelId="{469E428C-B14A-46C3-9673-C168287FB01F}" type="presOf" srcId="{1ADC9CD0-6F59-4F80-A9BB-EF16CCFFF5EC}" destId="{9B86B3E5-7794-4688-ACE5-9A780EC6FDA1}" srcOrd="0" destOrd="0" presId="urn:microsoft.com/office/officeart/2008/layout/TitlePictureLineup"/>
    <dgm:cxn modelId="{F3B809DB-B94E-4C00-856C-9AFC5E1F4E44}" srcId="{DDCF2638-3926-4646-95C9-B780124E2764}" destId="{8D7606F7-815C-4D70-941A-B07CCA614065}" srcOrd="0" destOrd="0" parTransId="{21B20E43-4FB4-48DC-AD1F-E097A74DF356}" sibTransId="{5A9A0822-F768-4153-85F8-D086880ADDC8}"/>
    <dgm:cxn modelId="{C35A3E0D-05B5-4951-98E0-E950753C4354}" srcId="{62186A7A-B11F-4CF7-8190-8AABFBEB48E8}" destId="{CD148D1E-1DB2-4859-9F6C-C92D92AD48B9}" srcOrd="3" destOrd="0" parTransId="{A77FF85C-85A1-4F95-AAA0-0AF2BFBDBBB1}" sibTransId="{527C74BE-9B1A-48B6-8FDD-9C839A3F01B5}"/>
    <dgm:cxn modelId="{3C656CE0-2B9B-4E11-822B-6F3336C7B936}" srcId="{A3F83433-9D80-4D85-B8E6-95884BAA43B1}" destId="{15649734-1077-4C68-BC12-9D467C5605FF}" srcOrd="2" destOrd="0" parTransId="{57E32081-E732-4784-B4BF-5C30E5D130EC}" sibTransId="{D567F9C0-2127-4267-93B2-7BD0B723F0F4}"/>
    <dgm:cxn modelId="{F6FF6FCD-2BE5-43CD-839E-D35F8BAA07C3}" type="presOf" srcId="{0E28F893-7837-4619-A158-ACCCA294D84F}" destId="{8A694C5F-38C8-4E0C-971C-75DC12A6CC75}" srcOrd="0" destOrd="1" presId="urn:microsoft.com/office/officeart/2008/layout/TitlePictureLineup"/>
    <dgm:cxn modelId="{AEEEC3FE-715D-4A4D-B5B1-EE91A95CB551}" type="presOf" srcId="{F649DF4F-B77B-4A93-AA1E-95296161AB96}" destId="{1F65708E-E308-4591-A73C-890813DCB682}" srcOrd="0" destOrd="2" presId="urn:microsoft.com/office/officeart/2008/layout/TitlePictureLineup"/>
    <dgm:cxn modelId="{81CEC7A1-8D41-4EF8-BED5-5A58163CC805}" srcId="{A3F83433-9D80-4D85-B8E6-95884BAA43B1}" destId="{0C9BFE78-5A16-499E-8802-DF00AD2DB5A7}" srcOrd="1" destOrd="0" parTransId="{7C02F7B4-B471-481A-8AC3-1D4EE6910F9A}" sibTransId="{CFC051FA-DC98-45A5-A464-D811A30F5EB1}"/>
    <dgm:cxn modelId="{FE05FD44-A741-4117-BA5C-CBEEC4EA508A}" type="presOf" srcId="{F32073D1-4DF7-414B-B43F-2E2FBECE1BA7}" destId="{2387E21A-BEE2-4C06-9140-7B022258D8CF}" srcOrd="0" destOrd="0" presId="urn:microsoft.com/office/officeart/2008/layout/TitlePictureLineup"/>
    <dgm:cxn modelId="{D9370A5E-04ED-4A86-8F60-DAD02C508AB2}" srcId="{F32073D1-4DF7-414B-B43F-2E2FBECE1BA7}" destId="{A3F83433-9D80-4D85-B8E6-95884BAA43B1}" srcOrd="0" destOrd="0" parTransId="{7B12074F-831B-4654-94CF-FCE3D18AD950}" sibTransId="{26A6659E-49AD-4083-9628-B3F176079A5E}"/>
    <dgm:cxn modelId="{2E4E34E2-152E-44AA-89A8-D758D0E5B615}" type="presParOf" srcId="{2387E21A-BEE2-4C06-9140-7B022258D8CF}" destId="{57BA738A-AAAF-4989-80E6-A4226A7355F9}" srcOrd="0" destOrd="0" presId="urn:microsoft.com/office/officeart/2008/layout/TitlePictureLineup"/>
    <dgm:cxn modelId="{6F974095-B453-4F2A-9DDB-BDB00FF64DB9}" type="presParOf" srcId="{57BA738A-AAAF-4989-80E6-A4226A7355F9}" destId="{EECB145F-A780-4DA2-A70A-4E3D361E1528}" srcOrd="0" destOrd="0" presId="urn:microsoft.com/office/officeart/2008/layout/TitlePictureLineup"/>
    <dgm:cxn modelId="{FFC115B4-666D-4EC9-BD80-157F713DB6E0}" type="presParOf" srcId="{57BA738A-AAAF-4989-80E6-A4226A7355F9}" destId="{BF3B9E6B-8BA7-49C4-9D94-6A3581F7E496}" srcOrd="1" destOrd="0" presId="urn:microsoft.com/office/officeart/2008/layout/TitlePictureLineup"/>
    <dgm:cxn modelId="{E0169EBD-CC07-40D0-818E-A37DB1DD3E5D}" type="presParOf" srcId="{57BA738A-AAAF-4989-80E6-A4226A7355F9}" destId="{9B86B3E5-7794-4688-ACE5-9A780EC6FDA1}" srcOrd="2" destOrd="0" presId="urn:microsoft.com/office/officeart/2008/layout/TitlePictureLineup"/>
    <dgm:cxn modelId="{B02ACAEF-9A6D-462A-9C54-08AE50820451}" type="presParOf" srcId="{57BA738A-AAAF-4989-80E6-A4226A7355F9}" destId="{21F1BF6B-6868-413C-9716-87293EE34E97}" srcOrd="3" destOrd="0" presId="urn:microsoft.com/office/officeart/2008/layout/TitlePictureLineup"/>
    <dgm:cxn modelId="{9CA253CE-B092-4378-AEF9-EBFB3F7AF697}" type="presParOf" srcId="{2387E21A-BEE2-4C06-9140-7B022258D8CF}" destId="{9CC20CD9-9641-46DF-9C93-D6E154AF2804}" srcOrd="1" destOrd="0" presId="urn:microsoft.com/office/officeart/2008/layout/TitlePictureLineup"/>
    <dgm:cxn modelId="{C6FA9241-17D6-4D21-B0E5-4B3CC60A02B4}" type="presParOf" srcId="{2387E21A-BEE2-4C06-9140-7B022258D8CF}" destId="{D28787DE-F7A3-48F4-91D7-CA31E67D1B88}" srcOrd="2" destOrd="0" presId="urn:microsoft.com/office/officeart/2008/layout/TitlePictureLineup"/>
    <dgm:cxn modelId="{29766736-38BA-4661-BE99-4852EE1C5A4C}" type="presParOf" srcId="{D28787DE-F7A3-48F4-91D7-CA31E67D1B88}" destId="{73F5BF9E-4151-4D3E-A8A9-08BBEEB5FFB4}" srcOrd="0" destOrd="0" presId="urn:microsoft.com/office/officeart/2008/layout/TitlePictureLineup"/>
    <dgm:cxn modelId="{BA02A473-EC30-4C2D-9621-5654973B9768}" type="presParOf" srcId="{D28787DE-F7A3-48F4-91D7-CA31E67D1B88}" destId="{6ADED4D1-B867-4790-8A39-6C50E416734D}" srcOrd="1" destOrd="0" presId="urn:microsoft.com/office/officeart/2008/layout/TitlePictureLineup"/>
    <dgm:cxn modelId="{B4251644-2339-403C-AABE-927C92EE9667}" type="presParOf" srcId="{D28787DE-F7A3-48F4-91D7-CA31E67D1B88}" destId="{1F65708E-E308-4591-A73C-890813DCB682}" srcOrd="2" destOrd="0" presId="urn:microsoft.com/office/officeart/2008/layout/TitlePictureLineup"/>
    <dgm:cxn modelId="{FC6E9047-00A3-4672-B65F-C0EE684D0E1A}" type="presParOf" srcId="{D28787DE-F7A3-48F4-91D7-CA31E67D1B88}" destId="{8C5B9C4C-C86E-4E22-8D55-5638917F5307}" srcOrd="3" destOrd="0" presId="urn:microsoft.com/office/officeart/2008/layout/TitlePictureLineup"/>
    <dgm:cxn modelId="{941E9808-76B8-408B-99BA-B4F59AFF7FF6}" type="presParOf" srcId="{2387E21A-BEE2-4C06-9140-7B022258D8CF}" destId="{2BA95C54-B563-48E8-8756-82CE4BE1574A}" srcOrd="3" destOrd="0" presId="urn:microsoft.com/office/officeart/2008/layout/TitlePictureLineup"/>
    <dgm:cxn modelId="{8729DFA0-CF3E-4E08-B652-93B624A53C98}" type="presParOf" srcId="{2387E21A-BEE2-4C06-9140-7B022258D8CF}" destId="{3EE907F0-A541-4513-A74B-298D2271AFAF}" srcOrd="4" destOrd="0" presId="urn:microsoft.com/office/officeart/2008/layout/TitlePictureLineup"/>
    <dgm:cxn modelId="{3E6A1A51-0E34-45C3-AD5F-065BBF6CF1F4}" type="presParOf" srcId="{3EE907F0-A541-4513-A74B-298D2271AFAF}" destId="{052EDA35-8213-4747-A03E-211088437A8C}" srcOrd="0" destOrd="0" presId="urn:microsoft.com/office/officeart/2008/layout/TitlePictureLineup"/>
    <dgm:cxn modelId="{C92EEE41-626D-47A8-9A7A-E02BE8355318}" type="presParOf" srcId="{3EE907F0-A541-4513-A74B-298D2271AFAF}" destId="{73245EEB-B395-4F88-B404-408BCBF194D2}" srcOrd="1" destOrd="0" presId="urn:microsoft.com/office/officeart/2008/layout/TitlePictureLineup"/>
    <dgm:cxn modelId="{9A3C9660-DC7D-445C-88E4-DB1432160D75}" type="presParOf" srcId="{3EE907F0-A541-4513-A74B-298D2271AFAF}" destId="{8A694C5F-38C8-4E0C-971C-75DC12A6CC75}" srcOrd="2" destOrd="0" presId="urn:microsoft.com/office/officeart/2008/layout/TitlePictureLineup"/>
    <dgm:cxn modelId="{589188EB-4D47-4E53-A13D-09EFA609CD75}" type="presParOf" srcId="{3EE907F0-A541-4513-A74B-298D2271AFAF}" destId="{48D147C0-054D-45B9-8057-32B7F6F45E74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31A218-F3B2-44D1-8056-66C66DA41762}" type="doc">
      <dgm:prSet loTypeId="urn:microsoft.com/office/officeart/2005/8/layout/vList4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6826A8D5-C586-42BE-B8C5-6184A2A6ECDF}">
      <dgm:prSet phldrT="[Tekst]"/>
      <dgm:spPr/>
      <dgm:t>
        <a:bodyPr/>
        <a:lstStyle/>
        <a:p>
          <a:r>
            <a:rPr lang="hr-HR" dirty="0" smtClean="0"/>
            <a:t>OKLOP (teži između 23 i 30 kg)</a:t>
          </a:r>
          <a:endParaRPr lang="hr-HR" dirty="0"/>
        </a:p>
      </dgm:t>
    </dgm:pt>
    <dgm:pt modelId="{154204B0-D431-4C7D-91EC-B67523062D3B}" type="parTrans" cxnId="{B357D9A9-9768-4E79-ACC9-F9B9CD535E8B}">
      <dgm:prSet/>
      <dgm:spPr/>
      <dgm:t>
        <a:bodyPr/>
        <a:lstStyle/>
        <a:p>
          <a:endParaRPr lang="hr-HR"/>
        </a:p>
      </dgm:t>
    </dgm:pt>
    <dgm:pt modelId="{03316477-C20A-461F-92E9-36B85526AD01}" type="sibTrans" cxnId="{B357D9A9-9768-4E79-ACC9-F9B9CD535E8B}">
      <dgm:prSet/>
      <dgm:spPr/>
      <dgm:t>
        <a:bodyPr/>
        <a:lstStyle/>
        <a:p>
          <a:endParaRPr lang="hr-HR"/>
        </a:p>
      </dgm:t>
    </dgm:pt>
    <dgm:pt modelId="{A02BFBCC-9CEF-4164-9929-A33B72521FFD}">
      <dgm:prSet phldrT="[Tekst]"/>
      <dgm:spPr/>
      <dgm:t>
        <a:bodyPr/>
        <a:lstStyle/>
        <a:p>
          <a:r>
            <a:rPr lang="hr-HR" dirty="0" smtClean="0"/>
            <a:t>Skromniji – kožni oklopi sa dodacima metalnih ringova (manja zaštita)</a:t>
          </a:r>
          <a:endParaRPr lang="hr-HR" dirty="0"/>
        </a:p>
      </dgm:t>
    </dgm:pt>
    <dgm:pt modelId="{CB5279CE-782B-447E-8727-AC6AB9A6F81E}" type="parTrans" cxnId="{E6C0C092-04E6-4D8B-9068-6E59A16EEEF0}">
      <dgm:prSet/>
      <dgm:spPr/>
      <dgm:t>
        <a:bodyPr/>
        <a:lstStyle/>
        <a:p>
          <a:endParaRPr lang="hr-HR"/>
        </a:p>
      </dgm:t>
    </dgm:pt>
    <dgm:pt modelId="{DA510A9A-B9B3-46B4-8CDA-EE384A038CF1}" type="sibTrans" cxnId="{E6C0C092-04E6-4D8B-9068-6E59A16EEEF0}">
      <dgm:prSet/>
      <dgm:spPr/>
      <dgm:t>
        <a:bodyPr/>
        <a:lstStyle/>
        <a:p>
          <a:endParaRPr lang="hr-HR"/>
        </a:p>
      </dgm:t>
    </dgm:pt>
    <dgm:pt modelId="{6A531DCC-FFA2-48D8-9E1E-190C5054C958}">
      <dgm:prSet phldrT="[Tekst]"/>
      <dgm:spPr/>
      <dgm:t>
        <a:bodyPr/>
        <a:lstStyle/>
        <a:p>
          <a:r>
            <a:rPr lang="hr-HR" dirty="0" smtClean="0"/>
            <a:t>Bogatiji – cijeli metalni sa dodacima za potkoljenice i podlaktice (kvalitetniji)		</a:t>
          </a:r>
          <a:endParaRPr lang="hr-HR" dirty="0"/>
        </a:p>
      </dgm:t>
    </dgm:pt>
    <dgm:pt modelId="{837021C5-5AE9-448F-9345-E0E80011ED80}" type="parTrans" cxnId="{208FA1CE-27DE-4B8A-B045-F3A1E3D2AB17}">
      <dgm:prSet/>
      <dgm:spPr/>
      <dgm:t>
        <a:bodyPr/>
        <a:lstStyle/>
        <a:p>
          <a:endParaRPr lang="hr-HR"/>
        </a:p>
      </dgm:t>
    </dgm:pt>
    <dgm:pt modelId="{D967226E-5155-4CD9-9A9F-19FBE83F0B1D}" type="sibTrans" cxnId="{208FA1CE-27DE-4B8A-B045-F3A1E3D2AB17}">
      <dgm:prSet/>
      <dgm:spPr/>
      <dgm:t>
        <a:bodyPr/>
        <a:lstStyle/>
        <a:p>
          <a:endParaRPr lang="hr-HR"/>
        </a:p>
      </dgm:t>
    </dgm:pt>
    <dgm:pt modelId="{1021744A-4C4D-4BD3-A4CB-3FF730DAE632}">
      <dgm:prSet phldrT="[Tekst]"/>
      <dgm:spPr/>
      <dgm:t>
        <a:bodyPr/>
        <a:lstStyle/>
        <a:p>
          <a:r>
            <a:rPr lang="hr-HR" dirty="0" smtClean="0"/>
            <a:t>KACIGA</a:t>
          </a:r>
          <a:endParaRPr lang="hr-HR" dirty="0"/>
        </a:p>
      </dgm:t>
    </dgm:pt>
    <dgm:pt modelId="{5FA7DB82-59FA-4CCE-9137-E76F76587C30}" type="parTrans" cxnId="{6F24D5ED-F127-46A9-A4E9-C09317507F84}">
      <dgm:prSet/>
      <dgm:spPr/>
      <dgm:t>
        <a:bodyPr/>
        <a:lstStyle/>
        <a:p>
          <a:endParaRPr lang="hr-HR"/>
        </a:p>
      </dgm:t>
    </dgm:pt>
    <dgm:pt modelId="{92822DEA-BE80-4820-8678-2FA33C29D8F4}" type="sibTrans" cxnId="{6F24D5ED-F127-46A9-A4E9-C09317507F84}">
      <dgm:prSet/>
      <dgm:spPr/>
      <dgm:t>
        <a:bodyPr/>
        <a:lstStyle/>
        <a:p>
          <a:endParaRPr lang="hr-HR"/>
        </a:p>
      </dgm:t>
    </dgm:pt>
    <dgm:pt modelId="{088D2993-835B-497B-BFCC-C57D594E2C91}">
      <dgm:prSet phldrT="[Tekst]"/>
      <dgm:spPr/>
      <dgm:t>
        <a:bodyPr/>
        <a:lstStyle/>
        <a:p>
          <a:r>
            <a:rPr lang="hr-HR" dirty="0" smtClean="0"/>
            <a:t>Zatvoreni tip – zatvorena sa svih strana, samo ima pomični vizir</a:t>
          </a:r>
          <a:endParaRPr lang="hr-HR" dirty="0"/>
        </a:p>
      </dgm:t>
    </dgm:pt>
    <dgm:pt modelId="{00CE92C8-5E39-41AC-8CFE-AA4CBEC6BC05}" type="parTrans" cxnId="{6CADCD16-FA50-4854-B768-6CDB79EFF52E}">
      <dgm:prSet/>
      <dgm:spPr/>
      <dgm:t>
        <a:bodyPr/>
        <a:lstStyle/>
        <a:p>
          <a:endParaRPr lang="hr-HR"/>
        </a:p>
      </dgm:t>
    </dgm:pt>
    <dgm:pt modelId="{28BF4F4D-AA5A-4EBC-A20D-05A6A79E2E8E}" type="sibTrans" cxnId="{6CADCD16-FA50-4854-B768-6CDB79EFF52E}">
      <dgm:prSet/>
      <dgm:spPr/>
      <dgm:t>
        <a:bodyPr/>
        <a:lstStyle/>
        <a:p>
          <a:endParaRPr lang="hr-HR"/>
        </a:p>
      </dgm:t>
    </dgm:pt>
    <dgm:pt modelId="{1C922C1B-E387-4174-ACE8-D8FF08600CCD}">
      <dgm:prSet phldrT="[Tekst]"/>
      <dgm:spPr/>
      <dgm:t>
        <a:bodyPr/>
        <a:lstStyle/>
        <a:p>
          <a:r>
            <a:rPr lang="hr-HR" dirty="0" smtClean="0"/>
            <a:t>Otvoreni tip – pokriva samo gornji dio glave, prednji dio lica nezaštićen</a:t>
          </a:r>
          <a:endParaRPr lang="hr-HR" dirty="0"/>
        </a:p>
      </dgm:t>
    </dgm:pt>
    <dgm:pt modelId="{5E12DE2F-6EF7-4FB3-AF08-91C6A1ACB319}" type="parTrans" cxnId="{6200FFE5-B062-4107-9552-F34CA0C63967}">
      <dgm:prSet/>
      <dgm:spPr/>
      <dgm:t>
        <a:bodyPr/>
        <a:lstStyle/>
        <a:p>
          <a:endParaRPr lang="hr-HR"/>
        </a:p>
      </dgm:t>
    </dgm:pt>
    <dgm:pt modelId="{09E5BB84-B236-44EC-A46F-76BF143D32D3}" type="sibTrans" cxnId="{6200FFE5-B062-4107-9552-F34CA0C63967}">
      <dgm:prSet/>
      <dgm:spPr/>
      <dgm:t>
        <a:bodyPr/>
        <a:lstStyle/>
        <a:p>
          <a:endParaRPr lang="hr-HR"/>
        </a:p>
      </dgm:t>
    </dgm:pt>
    <dgm:pt modelId="{917D3A7A-45FC-4794-AD8E-A0076547DF48}">
      <dgm:prSet phldrT="[Tekst]"/>
      <dgm:spPr/>
      <dgm:t>
        <a:bodyPr/>
        <a:lstStyle/>
        <a:p>
          <a:r>
            <a:rPr lang="hr-HR" dirty="0" smtClean="0"/>
            <a:t>ŠTIT</a:t>
          </a:r>
          <a:endParaRPr lang="hr-HR" dirty="0"/>
        </a:p>
      </dgm:t>
    </dgm:pt>
    <dgm:pt modelId="{7343283B-5131-4B94-8C2E-921A63DF71DB}" type="parTrans" cxnId="{AD7A1CBD-9373-431B-BA94-AB9ECC5828A6}">
      <dgm:prSet/>
      <dgm:spPr/>
      <dgm:t>
        <a:bodyPr/>
        <a:lstStyle/>
        <a:p>
          <a:endParaRPr lang="hr-HR"/>
        </a:p>
      </dgm:t>
    </dgm:pt>
    <dgm:pt modelId="{0943106D-8A55-4922-81F5-4ABF1482E554}" type="sibTrans" cxnId="{AD7A1CBD-9373-431B-BA94-AB9ECC5828A6}">
      <dgm:prSet/>
      <dgm:spPr/>
      <dgm:t>
        <a:bodyPr/>
        <a:lstStyle/>
        <a:p>
          <a:endParaRPr lang="hr-HR"/>
        </a:p>
      </dgm:t>
    </dgm:pt>
    <dgm:pt modelId="{4E70C612-3A95-4B7D-98C7-197C88653434}">
      <dgm:prSet phldrT="[Tekst]"/>
      <dgm:spPr/>
      <dgm:t>
        <a:bodyPr/>
        <a:lstStyle/>
        <a:p>
          <a:r>
            <a:rPr lang="hr-HR" dirty="0" smtClean="0"/>
            <a:t>Okrugli – manji, koriste se uz koplje</a:t>
          </a:r>
          <a:endParaRPr lang="hr-HR" dirty="0"/>
        </a:p>
      </dgm:t>
    </dgm:pt>
    <dgm:pt modelId="{6C03E448-1C03-48FD-9F7B-D02A6B2C8BC6}" type="parTrans" cxnId="{44C41034-9587-478C-8A16-B4AAA3C61ADD}">
      <dgm:prSet/>
      <dgm:spPr/>
      <dgm:t>
        <a:bodyPr/>
        <a:lstStyle/>
        <a:p>
          <a:endParaRPr lang="hr-HR"/>
        </a:p>
      </dgm:t>
    </dgm:pt>
    <dgm:pt modelId="{D5CD210B-BB07-49C2-B0BB-90CD0E49EC62}" type="sibTrans" cxnId="{44C41034-9587-478C-8A16-B4AAA3C61ADD}">
      <dgm:prSet/>
      <dgm:spPr/>
      <dgm:t>
        <a:bodyPr/>
        <a:lstStyle/>
        <a:p>
          <a:endParaRPr lang="hr-HR"/>
        </a:p>
      </dgm:t>
    </dgm:pt>
    <dgm:pt modelId="{23866C27-2062-45E0-9A5B-324F2124C2B2}">
      <dgm:prSet phldrT="[Tekst]"/>
      <dgm:spPr/>
      <dgm:t>
        <a:bodyPr/>
        <a:lstStyle/>
        <a:p>
          <a:r>
            <a:rPr lang="hr-HR" dirty="0" smtClean="0"/>
            <a:t>U obliku grba – veći, koriste se za borbe na tlu</a:t>
          </a:r>
          <a:endParaRPr lang="hr-HR" dirty="0"/>
        </a:p>
      </dgm:t>
    </dgm:pt>
    <dgm:pt modelId="{30575F87-0418-4F18-8879-AFE5EA5A6C6A}" type="parTrans" cxnId="{D6DD412C-E1C9-4643-839B-243FBB4E370B}">
      <dgm:prSet/>
      <dgm:spPr/>
      <dgm:t>
        <a:bodyPr/>
        <a:lstStyle/>
        <a:p>
          <a:endParaRPr lang="hr-HR"/>
        </a:p>
      </dgm:t>
    </dgm:pt>
    <dgm:pt modelId="{1F392E44-C7DE-43BE-A89C-6050CE10B54B}" type="sibTrans" cxnId="{D6DD412C-E1C9-4643-839B-243FBB4E370B}">
      <dgm:prSet/>
      <dgm:spPr/>
      <dgm:t>
        <a:bodyPr/>
        <a:lstStyle/>
        <a:p>
          <a:endParaRPr lang="hr-HR"/>
        </a:p>
      </dgm:t>
    </dgm:pt>
    <dgm:pt modelId="{82AFD56E-04E8-44A8-B49C-8151872A74B7}" type="pres">
      <dgm:prSet presAssocID="{7A31A218-F3B2-44D1-8056-66C66DA4176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3AB71CA-38C9-4B6D-9FED-6AB4EBCDF401}" type="pres">
      <dgm:prSet presAssocID="{6826A8D5-C586-42BE-B8C5-6184A2A6ECDF}" presName="comp" presStyleCnt="0"/>
      <dgm:spPr/>
    </dgm:pt>
    <dgm:pt modelId="{8A5EEA05-C743-4B6C-BC6D-D2D75C34A5FA}" type="pres">
      <dgm:prSet presAssocID="{6826A8D5-C586-42BE-B8C5-6184A2A6ECDF}" presName="box" presStyleLbl="node1" presStyleIdx="0" presStyleCnt="3"/>
      <dgm:spPr/>
      <dgm:t>
        <a:bodyPr/>
        <a:lstStyle/>
        <a:p>
          <a:endParaRPr lang="hr-HR"/>
        </a:p>
      </dgm:t>
    </dgm:pt>
    <dgm:pt modelId="{5CD51684-B697-4E11-A83A-6D28CBD5262D}" type="pres">
      <dgm:prSet presAssocID="{6826A8D5-C586-42BE-B8C5-6184A2A6ECDF}" presName="img" presStyleLbl="fgImgPlace1" presStyleIdx="0" presStyleCnt="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11" t="-4893" r="-947" b="-26535"/>
          </a:stretch>
        </a:blipFill>
      </dgm:spPr>
    </dgm:pt>
    <dgm:pt modelId="{CCAAE8A6-4C9C-449E-A9FB-1AC045FD6EE7}" type="pres">
      <dgm:prSet presAssocID="{6826A8D5-C586-42BE-B8C5-6184A2A6ECD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1F32049-FED0-448D-83C1-C559468C72D6}" type="pres">
      <dgm:prSet presAssocID="{03316477-C20A-461F-92E9-36B85526AD01}" presName="spacer" presStyleCnt="0"/>
      <dgm:spPr/>
    </dgm:pt>
    <dgm:pt modelId="{2A50BD21-7CC8-4423-AE58-D2FFC2877172}" type="pres">
      <dgm:prSet presAssocID="{1021744A-4C4D-4BD3-A4CB-3FF730DAE632}" presName="comp" presStyleCnt="0"/>
      <dgm:spPr/>
    </dgm:pt>
    <dgm:pt modelId="{31055CBD-8CAD-42D2-9AE2-D4C4FE3796CC}" type="pres">
      <dgm:prSet presAssocID="{1021744A-4C4D-4BD3-A4CB-3FF730DAE632}" presName="box" presStyleLbl="node1" presStyleIdx="1" presStyleCnt="3"/>
      <dgm:spPr/>
      <dgm:t>
        <a:bodyPr/>
        <a:lstStyle/>
        <a:p>
          <a:endParaRPr lang="hr-HR"/>
        </a:p>
      </dgm:t>
    </dgm:pt>
    <dgm:pt modelId="{DC6F0546-61AD-4E5E-B33D-7399A55541FA}" type="pres">
      <dgm:prSet presAssocID="{1021744A-4C4D-4BD3-A4CB-3FF730DAE632}" presName="img" presStyleLbl="fgImgPlace1" presStyleIdx="1" presStyleCnt="3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3" r="-948"/>
          </a:stretch>
        </a:blipFill>
      </dgm:spPr>
    </dgm:pt>
    <dgm:pt modelId="{CDF9FC2A-7F44-4850-852C-6FF4A1B13629}" type="pres">
      <dgm:prSet presAssocID="{1021744A-4C4D-4BD3-A4CB-3FF730DAE63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A23CCB6-AA9F-4160-BDF4-AF16E9899A71}" type="pres">
      <dgm:prSet presAssocID="{92822DEA-BE80-4820-8678-2FA33C29D8F4}" presName="spacer" presStyleCnt="0"/>
      <dgm:spPr/>
    </dgm:pt>
    <dgm:pt modelId="{88B606BA-248A-431B-BF2A-BF14833DCCE5}" type="pres">
      <dgm:prSet presAssocID="{917D3A7A-45FC-4794-AD8E-A0076547DF48}" presName="comp" presStyleCnt="0"/>
      <dgm:spPr/>
    </dgm:pt>
    <dgm:pt modelId="{56CCE877-8905-4FC5-A3D9-CC3457E63E51}" type="pres">
      <dgm:prSet presAssocID="{917D3A7A-45FC-4794-AD8E-A0076547DF48}" presName="box" presStyleLbl="node1" presStyleIdx="2" presStyleCnt="3"/>
      <dgm:spPr/>
      <dgm:t>
        <a:bodyPr/>
        <a:lstStyle/>
        <a:p>
          <a:endParaRPr lang="hr-HR"/>
        </a:p>
      </dgm:t>
    </dgm:pt>
    <dgm:pt modelId="{F7ED1944-77F5-4438-8325-F99FCBF38B44}" type="pres">
      <dgm:prSet presAssocID="{917D3A7A-45FC-4794-AD8E-A0076547DF48}" presName="img" presStyleLbl="fgImgPlace1" presStyleIdx="2" presStyleCnt="3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67" r="-4042"/>
          </a:stretch>
        </a:blipFill>
      </dgm:spPr>
    </dgm:pt>
    <dgm:pt modelId="{F2657EAA-C821-428E-A68A-8F33B0B06459}" type="pres">
      <dgm:prSet presAssocID="{917D3A7A-45FC-4794-AD8E-A0076547DF4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CADCD16-FA50-4854-B768-6CDB79EFF52E}" srcId="{1021744A-4C4D-4BD3-A4CB-3FF730DAE632}" destId="{088D2993-835B-497B-BFCC-C57D594E2C91}" srcOrd="0" destOrd="0" parTransId="{00CE92C8-5E39-41AC-8CFE-AA4CBEC6BC05}" sibTransId="{28BF4F4D-AA5A-4EBC-A20D-05A6A79E2E8E}"/>
    <dgm:cxn modelId="{AD7A1CBD-9373-431B-BA94-AB9ECC5828A6}" srcId="{7A31A218-F3B2-44D1-8056-66C66DA41762}" destId="{917D3A7A-45FC-4794-AD8E-A0076547DF48}" srcOrd="2" destOrd="0" parTransId="{7343283B-5131-4B94-8C2E-921A63DF71DB}" sibTransId="{0943106D-8A55-4922-81F5-4ABF1482E554}"/>
    <dgm:cxn modelId="{31F1E81D-0051-41B4-9E74-710AB7142AFC}" type="presOf" srcId="{6826A8D5-C586-42BE-B8C5-6184A2A6ECDF}" destId="{8A5EEA05-C743-4B6C-BC6D-D2D75C34A5FA}" srcOrd="0" destOrd="0" presId="urn:microsoft.com/office/officeart/2005/8/layout/vList4"/>
    <dgm:cxn modelId="{D6DD412C-E1C9-4643-839B-243FBB4E370B}" srcId="{917D3A7A-45FC-4794-AD8E-A0076547DF48}" destId="{23866C27-2062-45E0-9A5B-324F2124C2B2}" srcOrd="1" destOrd="0" parTransId="{30575F87-0418-4F18-8879-AFE5EA5A6C6A}" sibTransId="{1F392E44-C7DE-43BE-A89C-6050CE10B54B}"/>
    <dgm:cxn modelId="{9D8CCD82-1185-44A8-9550-C6C5E87AF734}" type="presOf" srcId="{A02BFBCC-9CEF-4164-9929-A33B72521FFD}" destId="{CCAAE8A6-4C9C-449E-A9FB-1AC045FD6EE7}" srcOrd="1" destOrd="1" presId="urn:microsoft.com/office/officeart/2005/8/layout/vList4"/>
    <dgm:cxn modelId="{C6146681-A1A5-4C2A-8399-2FA38DF8DCC8}" type="presOf" srcId="{23866C27-2062-45E0-9A5B-324F2124C2B2}" destId="{F2657EAA-C821-428E-A68A-8F33B0B06459}" srcOrd="1" destOrd="2" presId="urn:microsoft.com/office/officeart/2005/8/layout/vList4"/>
    <dgm:cxn modelId="{44C41034-9587-478C-8A16-B4AAA3C61ADD}" srcId="{917D3A7A-45FC-4794-AD8E-A0076547DF48}" destId="{4E70C612-3A95-4B7D-98C7-197C88653434}" srcOrd="0" destOrd="0" parTransId="{6C03E448-1C03-48FD-9F7B-D02A6B2C8BC6}" sibTransId="{D5CD210B-BB07-49C2-B0BB-90CD0E49EC62}"/>
    <dgm:cxn modelId="{A4E3B314-C04E-4B58-A82D-3B7361B50620}" type="presOf" srcId="{A02BFBCC-9CEF-4164-9929-A33B72521FFD}" destId="{8A5EEA05-C743-4B6C-BC6D-D2D75C34A5FA}" srcOrd="0" destOrd="1" presId="urn:microsoft.com/office/officeart/2005/8/layout/vList4"/>
    <dgm:cxn modelId="{57A8DC3C-DF9E-4B91-B9B1-4B9BDFF7E3A1}" type="presOf" srcId="{917D3A7A-45FC-4794-AD8E-A0076547DF48}" destId="{F2657EAA-C821-428E-A68A-8F33B0B06459}" srcOrd="1" destOrd="0" presId="urn:microsoft.com/office/officeart/2005/8/layout/vList4"/>
    <dgm:cxn modelId="{CCA7F78F-342F-4B80-91A3-A3DC5FAF0173}" type="presOf" srcId="{4E70C612-3A95-4B7D-98C7-197C88653434}" destId="{56CCE877-8905-4FC5-A3D9-CC3457E63E51}" srcOrd="0" destOrd="1" presId="urn:microsoft.com/office/officeart/2005/8/layout/vList4"/>
    <dgm:cxn modelId="{3F1D5552-F1BC-4E2B-ADD6-7DA0E53C51A4}" type="presOf" srcId="{1C922C1B-E387-4174-ACE8-D8FF08600CCD}" destId="{31055CBD-8CAD-42D2-9AE2-D4C4FE3796CC}" srcOrd="0" destOrd="2" presId="urn:microsoft.com/office/officeart/2005/8/layout/vList4"/>
    <dgm:cxn modelId="{E6C0C092-04E6-4D8B-9068-6E59A16EEEF0}" srcId="{6826A8D5-C586-42BE-B8C5-6184A2A6ECDF}" destId="{A02BFBCC-9CEF-4164-9929-A33B72521FFD}" srcOrd="0" destOrd="0" parTransId="{CB5279CE-782B-447E-8727-AC6AB9A6F81E}" sibTransId="{DA510A9A-B9B3-46B4-8CDA-EE384A038CF1}"/>
    <dgm:cxn modelId="{3F20861A-B985-4826-95AA-239616034068}" type="presOf" srcId="{4E70C612-3A95-4B7D-98C7-197C88653434}" destId="{F2657EAA-C821-428E-A68A-8F33B0B06459}" srcOrd="1" destOrd="1" presId="urn:microsoft.com/office/officeart/2005/8/layout/vList4"/>
    <dgm:cxn modelId="{D3322995-32CE-423C-A23E-E9EF69368BF7}" type="presOf" srcId="{6826A8D5-C586-42BE-B8C5-6184A2A6ECDF}" destId="{CCAAE8A6-4C9C-449E-A9FB-1AC045FD6EE7}" srcOrd="1" destOrd="0" presId="urn:microsoft.com/office/officeart/2005/8/layout/vList4"/>
    <dgm:cxn modelId="{6F24D5ED-F127-46A9-A4E9-C09317507F84}" srcId="{7A31A218-F3B2-44D1-8056-66C66DA41762}" destId="{1021744A-4C4D-4BD3-A4CB-3FF730DAE632}" srcOrd="1" destOrd="0" parTransId="{5FA7DB82-59FA-4CCE-9137-E76F76587C30}" sibTransId="{92822DEA-BE80-4820-8678-2FA33C29D8F4}"/>
    <dgm:cxn modelId="{D595770E-774B-4D1C-81E3-DFA31A5248A5}" type="presOf" srcId="{6A531DCC-FFA2-48D8-9E1E-190C5054C958}" destId="{CCAAE8A6-4C9C-449E-A9FB-1AC045FD6EE7}" srcOrd="1" destOrd="2" presId="urn:microsoft.com/office/officeart/2005/8/layout/vList4"/>
    <dgm:cxn modelId="{57ACBD7E-7C07-4957-AC89-65C0439C5CCC}" type="presOf" srcId="{917D3A7A-45FC-4794-AD8E-A0076547DF48}" destId="{56CCE877-8905-4FC5-A3D9-CC3457E63E51}" srcOrd="0" destOrd="0" presId="urn:microsoft.com/office/officeart/2005/8/layout/vList4"/>
    <dgm:cxn modelId="{208FA1CE-27DE-4B8A-B045-F3A1E3D2AB17}" srcId="{6826A8D5-C586-42BE-B8C5-6184A2A6ECDF}" destId="{6A531DCC-FFA2-48D8-9E1E-190C5054C958}" srcOrd="1" destOrd="0" parTransId="{837021C5-5AE9-448F-9345-E0E80011ED80}" sibTransId="{D967226E-5155-4CD9-9A9F-19FBE83F0B1D}"/>
    <dgm:cxn modelId="{7623593B-6229-4B77-9617-4BF756800E61}" type="presOf" srcId="{088D2993-835B-497B-BFCC-C57D594E2C91}" destId="{CDF9FC2A-7F44-4850-852C-6FF4A1B13629}" srcOrd="1" destOrd="1" presId="urn:microsoft.com/office/officeart/2005/8/layout/vList4"/>
    <dgm:cxn modelId="{BCBBC4AD-237C-4294-BFA5-2DFF3FE01D38}" type="presOf" srcId="{7A31A218-F3B2-44D1-8056-66C66DA41762}" destId="{82AFD56E-04E8-44A8-B49C-8151872A74B7}" srcOrd="0" destOrd="0" presId="urn:microsoft.com/office/officeart/2005/8/layout/vList4"/>
    <dgm:cxn modelId="{4967CB7B-CDDD-4DAC-8A32-343B836856F1}" type="presOf" srcId="{1021744A-4C4D-4BD3-A4CB-3FF730DAE632}" destId="{31055CBD-8CAD-42D2-9AE2-D4C4FE3796CC}" srcOrd="0" destOrd="0" presId="urn:microsoft.com/office/officeart/2005/8/layout/vList4"/>
    <dgm:cxn modelId="{F773F691-3802-4045-9340-91FAECF7CF31}" type="presOf" srcId="{1C922C1B-E387-4174-ACE8-D8FF08600CCD}" destId="{CDF9FC2A-7F44-4850-852C-6FF4A1B13629}" srcOrd="1" destOrd="2" presId="urn:microsoft.com/office/officeart/2005/8/layout/vList4"/>
    <dgm:cxn modelId="{B357D9A9-9768-4E79-ACC9-F9B9CD535E8B}" srcId="{7A31A218-F3B2-44D1-8056-66C66DA41762}" destId="{6826A8D5-C586-42BE-B8C5-6184A2A6ECDF}" srcOrd="0" destOrd="0" parTransId="{154204B0-D431-4C7D-91EC-B67523062D3B}" sibTransId="{03316477-C20A-461F-92E9-36B85526AD01}"/>
    <dgm:cxn modelId="{6200FFE5-B062-4107-9552-F34CA0C63967}" srcId="{1021744A-4C4D-4BD3-A4CB-3FF730DAE632}" destId="{1C922C1B-E387-4174-ACE8-D8FF08600CCD}" srcOrd="1" destOrd="0" parTransId="{5E12DE2F-6EF7-4FB3-AF08-91C6A1ACB319}" sibTransId="{09E5BB84-B236-44EC-A46F-76BF143D32D3}"/>
    <dgm:cxn modelId="{922F7B8E-A6D6-4B54-BE33-E22419051949}" type="presOf" srcId="{23866C27-2062-45E0-9A5B-324F2124C2B2}" destId="{56CCE877-8905-4FC5-A3D9-CC3457E63E51}" srcOrd="0" destOrd="2" presId="urn:microsoft.com/office/officeart/2005/8/layout/vList4"/>
    <dgm:cxn modelId="{39E0E4C1-2F4E-4C01-856B-00A103A66986}" type="presOf" srcId="{6A531DCC-FFA2-48D8-9E1E-190C5054C958}" destId="{8A5EEA05-C743-4B6C-BC6D-D2D75C34A5FA}" srcOrd="0" destOrd="2" presId="urn:microsoft.com/office/officeart/2005/8/layout/vList4"/>
    <dgm:cxn modelId="{7EA56EA6-FE9A-4CB3-89E6-8F8138122501}" type="presOf" srcId="{088D2993-835B-497B-BFCC-C57D594E2C91}" destId="{31055CBD-8CAD-42D2-9AE2-D4C4FE3796CC}" srcOrd="0" destOrd="1" presId="urn:microsoft.com/office/officeart/2005/8/layout/vList4"/>
    <dgm:cxn modelId="{796AAEA1-A708-45D9-BE9A-3A53630BC578}" type="presOf" srcId="{1021744A-4C4D-4BD3-A4CB-3FF730DAE632}" destId="{CDF9FC2A-7F44-4850-852C-6FF4A1B13629}" srcOrd="1" destOrd="0" presId="urn:microsoft.com/office/officeart/2005/8/layout/vList4"/>
    <dgm:cxn modelId="{8C961BD6-32C4-4416-89A5-711A2D5D2603}" type="presParOf" srcId="{82AFD56E-04E8-44A8-B49C-8151872A74B7}" destId="{83AB71CA-38C9-4B6D-9FED-6AB4EBCDF401}" srcOrd="0" destOrd="0" presId="urn:microsoft.com/office/officeart/2005/8/layout/vList4"/>
    <dgm:cxn modelId="{8ADCDAD6-824B-4DD3-9D17-A90B7054F40D}" type="presParOf" srcId="{83AB71CA-38C9-4B6D-9FED-6AB4EBCDF401}" destId="{8A5EEA05-C743-4B6C-BC6D-D2D75C34A5FA}" srcOrd="0" destOrd="0" presId="urn:microsoft.com/office/officeart/2005/8/layout/vList4"/>
    <dgm:cxn modelId="{F5AC85A7-CF21-4C1C-8419-40B11DB4888A}" type="presParOf" srcId="{83AB71CA-38C9-4B6D-9FED-6AB4EBCDF401}" destId="{5CD51684-B697-4E11-A83A-6D28CBD5262D}" srcOrd="1" destOrd="0" presId="urn:microsoft.com/office/officeart/2005/8/layout/vList4"/>
    <dgm:cxn modelId="{3541E689-3759-4837-81D7-484C8DA011E7}" type="presParOf" srcId="{83AB71CA-38C9-4B6D-9FED-6AB4EBCDF401}" destId="{CCAAE8A6-4C9C-449E-A9FB-1AC045FD6EE7}" srcOrd="2" destOrd="0" presId="urn:microsoft.com/office/officeart/2005/8/layout/vList4"/>
    <dgm:cxn modelId="{66D0DDDE-82D1-4488-9224-ABF92921D92A}" type="presParOf" srcId="{82AFD56E-04E8-44A8-B49C-8151872A74B7}" destId="{81F32049-FED0-448D-83C1-C559468C72D6}" srcOrd="1" destOrd="0" presId="urn:microsoft.com/office/officeart/2005/8/layout/vList4"/>
    <dgm:cxn modelId="{673612C9-D3F5-43E1-A63A-B37FB13017A2}" type="presParOf" srcId="{82AFD56E-04E8-44A8-B49C-8151872A74B7}" destId="{2A50BD21-7CC8-4423-AE58-D2FFC2877172}" srcOrd="2" destOrd="0" presId="urn:microsoft.com/office/officeart/2005/8/layout/vList4"/>
    <dgm:cxn modelId="{2265A3EB-A3F8-4236-86D9-03D0ADC7F451}" type="presParOf" srcId="{2A50BD21-7CC8-4423-AE58-D2FFC2877172}" destId="{31055CBD-8CAD-42D2-9AE2-D4C4FE3796CC}" srcOrd="0" destOrd="0" presId="urn:microsoft.com/office/officeart/2005/8/layout/vList4"/>
    <dgm:cxn modelId="{313D1E05-07D5-42B2-B208-ADB6BE38467F}" type="presParOf" srcId="{2A50BD21-7CC8-4423-AE58-D2FFC2877172}" destId="{DC6F0546-61AD-4E5E-B33D-7399A55541FA}" srcOrd="1" destOrd="0" presId="urn:microsoft.com/office/officeart/2005/8/layout/vList4"/>
    <dgm:cxn modelId="{1A6967C9-550C-457B-95CB-DB5E90ADC6E9}" type="presParOf" srcId="{2A50BD21-7CC8-4423-AE58-D2FFC2877172}" destId="{CDF9FC2A-7F44-4850-852C-6FF4A1B13629}" srcOrd="2" destOrd="0" presId="urn:microsoft.com/office/officeart/2005/8/layout/vList4"/>
    <dgm:cxn modelId="{9D079B24-FC09-4479-BE08-05D0AAFB9564}" type="presParOf" srcId="{82AFD56E-04E8-44A8-B49C-8151872A74B7}" destId="{EA23CCB6-AA9F-4160-BDF4-AF16E9899A71}" srcOrd="3" destOrd="0" presId="urn:microsoft.com/office/officeart/2005/8/layout/vList4"/>
    <dgm:cxn modelId="{710E5BA0-6025-4476-908E-6B5DF3A76D4D}" type="presParOf" srcId="{82AFD56E-04E8-44A8-B49C-8151872A74B7}" destId="{88B606BA-248A-431B-BF2A-BF14833DCCE5}" srcOrd="4" destOrd="0" presId="urn:microsoft.com/office/officeart/2005/8/layout/vList4"/>
    <dgm:cxn modelId="{9A5FC7A7-08EE-4EA3-8064-A70F2CD21B55}" type="presParOf" srcId="{88B606BA-248A-431B-BF2A-BF14833DCCE5}" destId="{56CCE877-8905-4FC5-A3D9-CC3457E63E51}" srcOrd="0" destOrd="0" presId="urn:microsoft.com/office/officeart/2005/8/layout/vList4"/>
    <dgm:cxn modelId="{A860A3FE-38E8-4097-B5AE-03B1E0AB38B5}" type="presParOf" srcId="{88B606BA-248A-431B-BF2A-BF14833DCCE5}" destId="{F7ED1944-77F5-4438-8325-F99FCBF38B44}" srcOrd="1" destOrd="0" presId="urn:microsoft.com/office/officeart/2005/8/layout/vList4"/>
    <dgm:cxn modelId="{50E80AAE-371A-448C-8645-BCB041D9E74F}" type="presParOf" srcId="{88B606BA-248A-431B-BF2A-BF14833DCCE5}" destId="{F2657EAA-C821-428E-A68A-8F33B0B0645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AA4338-F838-447A-A957-F2AF184BCD8D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0E3425A4-BD95-47B3-814A-60EDE19CA48B}">
      <dgm:prSet phldrT="[Tekst]"/>
      <dgm:spPr/>
      <dgm:t>
        <a:bodyPr/>
        <a:lstStyle/>
        <a:p>
          <a:r>
            <a:rPr lang="hr-HR" dirty="0" smtClean="0"/>
            <a:t>MAČ</a:t>
          </a:r>
        </a:p>
      </dgm:t>
    </dgm:pt>
    <dgm:pt modelId="{2CF1CE05-B9A4-4C55-9BAC-46725803E3C3}" type="parTrans" cxnId="{6B9BA286-A712-42AC-A324-0342EE0F9CC8}">
      <dgm:prSet/>
      <dgm:spPr/>
      <dgm:t>
        <a:bodyPr/>
        <a:lstStyle/>
        <a:p>
          <a:endParaRPr lang="hr-HR"/>
        </a:p>
      </dgm:t>
    </dgm:pt>
    <dgm:pt modelId="{7DC84482-30F1-4631-964C-2CEAD5611667}" type="sibTrans" cxnId="{6B9BA286-A712-42AC-A324-0342EE0F9CC8}">
      <dgm:prSet/>
      <dgm:spPr/>
      <dgm:t>
        <a:bodyPr/>
        <a:lstStyle/>
        <a:p>
          <a:endParaRPr lang="hr-HR"/>
        </a:p>
      </dgm:t>
    </dgm:pt>
    <dgm:pt modelId="{C883B996-5DF6-4092-9C58-384A3B158617}">
      <dgm:prSet phldrT="[Tekst]"/>
      <dgm:spPr/>
      <dgm:t>
        <a:bodyPr/>
        <a:lstStyle/>
        <a:p>
          <a:r>
            <a:rPr lang="hr-HR" dirty="0" smtClean="0"/>
            <a:t>BUZDOVAN</a:t>
          </a:r>
          <a:endParaRPr lang="hr-HR" dirty="0"/>
        </a:p>
      </dgm:t>
    </dgm:pt>
    <dgm:pt modelId="{1E236034-13F8-4F71-9607-791242704D49}" type="parTrans" cxnId="{9AA3B054-708F-4CF5-8F78-30B2DA0926FA}">
      <dgm:prSet/>
      <dgm:spPr/>
      <dgm:t>
        <a:bodyPr/>
        <a:lstStyle/>
        <a:p>
          <a:endParaRPr lang="hr-HR"/>
        </a:p>
      </dgm:t>
    </dgm:pt>
    <dgm:pt modelId="{4F4150D7-E87F-4B81-821B-5DD51C4370F8}" type="sibTrans" cxnId="{9AA3B054-708F-4CF5-8F78-30B2DA0926FA}">
      <dgm:prSet/>
      <dgm:spPr/>
      <dgm:t>
        <a:bodyPr/>
        <a:lstStyle/>
        <a:p>
          <a:endParaRPr lang="hr-HR"/>
        </a:p>
      </dgm:t>
    </dgm:pt>
    <dgm:pt modelId="{255E33C7-9836-4F67-8187-F55FBAE0B512}">
      <dgm:prSet phldrT="[Tekst]"/>
      <dgm:spPr/>
      <dgm:t>
        <a:bodyPr/>
        <a:lstStyle/>
        <a:p>
          <a:r>
            <a:rPr lang="hr-HR" dirty="0" smtClean="0"/>
            <a:t>KOPLJE</a:t>
          </a:r>
        </a:p>
      </dgm:t>
    </dgm:pt>
    <dgm:pt modelId="{16D83E32-0CEB-4D36-AD48-EA217896E46E}" type="parTrans" cxnId="{7E3FFA55-2EC7-4D83-A35E-12A87582E803}">
      <dgm:prSet/>
      <dgm:spPr/>
      <dgm:t>
        <a:bodyPr/>
        <a:lstStyle/>
        <a:p>
          <a:endParaRPr lang="hr-HR"/>
        </a:p>
      </dgm:t>
    </dgm:pt>
    <dgm:pt modelId="{F196E99B-6887-46CB-8ABC-800E6C77A6A8}" type="sibTrans" cxnId="{7E3FFA55-2EC7-4D83-A35E-12A87582E803}">
      <dgm:prSet/>
      <dgm:spPr/>
      <dgm:t>
        <a:bodyPr/>
        <a:lstStyle/>
        <a:p>
          <a:endParaRPr lang="hr-HR"/>
        </a:p>
      </dgm:t>
    </dgm:pt>
    <dgm:pt modelId="{C79B6A55-29D2-448C-A56B-C6F09837C5AD}">
      <dgm:prSet phldrT="[Tekst]"/>
      <dgm:spPr/>
      <dgm:t>
        <a:bodyPr/>
        <a:lstStyle/>
        <a:p>
          <a:r>
            <a:rPr lang="hr-HR" dirty="0" smtClean="0"/>
            <a:t>RATNI ČEKIĆ</a:t>
          </a:r>
        </a:p>
      </dgm:t>
    </dgm:pt>
    <dgm:pt modelId="{D90AC486-DF52-4233-908C-F1BA94C4674C}" type="parTrans" cxnId="{5D823A68-1A21-407F-BBAC-4A25EC901F4E}">
      <dgm:prSet/>
      <dgm:spPr/>
      <dgm:t>
        <a:bodyPr/>
        <a:lstStyle/>
        <a:p>
          <a:endParaRPr lang="hr-HR"/>
        </a:p>
      </dgm:t>
    </dgm:pt>
    <dgm:pt modelId="{C8FECDF0-1193-4805-BC89-B279837E20FC}" type="sibTrans" cxnId="{5D823A68-1A21-407F-BBAC-4A25EC901F4E}">
      <dgm:prSet/>
      <dgm:spPr/>
      <dgm:t>
        <a:bodyPr/>
        <a:lstStyle/>
        <a:p>
          <a:endParaRPr lang="hr-HR"/>
        </a:p>
      </dgm:t>
    </dgm:pt>
    <dgm:pt modelId="{BF4E42B7-81FA-45C8-BD64-32FB16B5DD40}" type="pres">
      <dgm:prSet presAssocID="{05AA4338-F838-447A-A957-F2AF184BCD8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778013E-4DBC-4BA2-9D3F-4C2FBCA68B7D}" type="pres">
      <dgm:prSet presAssocID="{0E3425A4-BD95-47B3-814A-60EDE19CA48B}" presName="composite" presStyleCnt="0"/>
      <dgm:spPr/>
    </dgm:pt>
    <dgm:pt modelId="{9DAE48A9-BCD6-45F1-8C54-EEA3C5A13D41}" type="pres">
      <dgm:prSet presAssocID="{0E3425A4-BD95-47B3-814A-60EDE19CA48B}" presName="rect1" presStyleLbl="bgImgPlace1" presStyleIdx="0" presStyleCnt="4" custScaleX="67531" custScaleY="152088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848" t="-429" r="-3918" b="429"/>
          </a:stretch>
        </a:blipFill>
      </dgm:spPr>
      <dgm:t>
        <a:bodyPr/>
        <a:lstStyle/>
        <a:p>
          <a:endParaRPr lang="hr-HR"/>
        </a:p>
      </dgm:t>
    </dgm:pt>
    <dgm:pt modelId="{FB5CDDA6-F5CB-4D8B-8842-7CCC8A25044B}" type="pres">
      <dgm:prSet presAssocID="{0E3425A4-BD95-47B3-814A-60EDE19CA48B}" presName="wedgeRectCallout1" presStyleLbl="node1" presStyleIdx="0" presStyleCnt="4" custLinFactY="68405" custLinFactNeighborX="-4343" custLinFactNeighborY="1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A44EE02-20B2-4D19-874A-556B8E26287B}" type="pres">
      <dgm:prSet presAssocID="{7DC84482-30F1-4631-964C-2CEAD5611667}" presName="sibTrans" presStyleCnt="0"/>
      <dgm:spPr/>
    </dgm:pt>
    <dgm:pt modelId="{B3BCE5C2-D588-4CAD-8AD8-BF5F436BFE47}" type="pres">
      <dgm:prSet presAssocID="{C883B996-5DF6-4092-9C58-384A3B158617}" presName="composite" presStyleCnt="0"/>
      <dgm:spPr/>
    </dgm:pt>
    <dgm:pt modelId="{C75052B3-BBE5-4F2F-8149-C95740C90807}" type="pres">
      <dgm:prSet presAssocID="{C883B996-5DF6-4092-9C58-384A3B158617}" presName="rect1" presStyleLbl="bgImgPlace1" presStyleIdx="1" presStyleCnt="4" custScaleX="67531" custScaleY="152088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49" t="-214" r="-5619" b="214"/>
          </a:stretch>
        </a:blipFill>
      </dgm:spPr>
      <dgm:t>
        <a:bodyPr/>
        <a:lstStyle/>
        <a:p>
          <a:endParaRPr lang="hr-HR"/>
        </a:p>
      </dgm:t>
    </dgm:pt>
    <dgm:pt modelId="{2AB7F95B-2191-43D0-84FC-E60A24F17850}" type="pres">
      <dgm:prSet presAssocID="{C883B996-5DF6-4092-9C58-384A3B158617}" presName="wedgeRectCallout1" presStyleLbl="node1" presStyleIdx="1" presStyleCnt="4" custLinFactY="68405" custLinFactNeighborX="-4343" custLinFactNeighborY="1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8303F93-61ED-4898-AE82-321A6A9F25C5}" type="pres">
      <dgm:prSet presAssocID="{4F4150D7-E87F-4B81-821B-5DD51C4370F8}" presName="sibTrans" presStyleCnt="0"/>
      <dgm:spPr/>
    </dgm:pt>
    <dgm:pt modelId="{F0356406-C7DF-4EF6-BCCE-C5BE48642375}" type="pres">
      <dgm:prSet presAssocID="{255E33C7-9836-4F67-8187-F55FBAE0B512}" presName="composite" presStyleCnt="0"/>
      <dgm:spPr/>
    </dgm:pt>
    <dgm:pt modelId="{844F3C47-CB02-4B98-8849-D876F67D9438}" type="pres">
      <dgm:prSet presAssocID="{255E33C7-9836-4F67-8187-F55FBAE0B512}" presName="rect1" presStyleLbl="bgImgPlace1" presStyleIdx="2" presStyleCnt="4" custScaleX="67254" custScaleY="152088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588" t="214" r="-2196" b="-214"/>
          </a:stretch>
        </a:blipFill>
      </dgm:spPr>
      <dgm:t>
        <a:bodyPr/>
        <a:lstStyle/>
        <a:p>
          <a:endParaRPr lang="hr-HR"/>
        </a:p>
      </dgm:t>
    </dgm:pt>
    <dgm:pt modelId="{EEBA6887-9AD0-4579-822C-75585685D409}" type="pres">
      <dgm:prSet presAssocID="{255E33C7-9836-4F67-8187-F55FBAE0B512}" presName="wedgeRectCallout1" presStyleLbl="node1" presStyleIdx="2" presStyleCnt="4" custLinFactY="68405" custLinFactNeighborX="-4343" custLinFactNeighborY="1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33DD9B6-0AA3-426A-B1FF-7A3C88BE4538}" type="pres">
      <dgm:prSet presAssocID="{F196E99B-6887-46CB-8ABC-800E6C77A6A8}" presName="sibTrans" presStyleCnt="0"/>
      <dgm:spPr/>
    </dgm:pt>
    <dgm:pt modelId="{F47DABF4-98F1-4C06-B517-68A9D4E6FD65}" type="pres">
      <dgm:prSet presAssocID="{C79B6A55-29D2-448C-A56B-C6F09837C5AD}" presName="composite" presStyleCnt="0"/>
      <dgm:spPr/>
    </dgm:pt>
    <dgm:pt modelId="{7D7A0CA4-DA6E-42DF-A9A3-B9268EA4D4FA}" type="pres">
      <dgm:prSet presAssocID="{C79B6A55-29D2-448C-A56B-C6F09837C5AD}" presName="rect1" presStyleLbl="bgImgPlace1" presStyleIdx="3" presStyleCnt="4" custScaleX="67531" custScaleY="152088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144" t="-643" r="-19838" b="643"/>
          </a:stretch>
        </a:blipFill>
      </dgm:spPr>
      <dgm:t>
        <a:bodyPr/>
        <a:lstStyle/>
        <a:p>
          <a:endParaRPr lang="hr-HR"/>
        </a:p>
      </dgm:t>
    </dgm:pt>
    <dgm:pt modelId="{229625A6-E2CC-43B8-BF9A-D69E54610F75}" type="pres">
      <dgm:prSet presAssocID="{C79B6A55-29D2-448C-A56B-C6F09837C5AD}" presName="wedgeRectCallout1" presStyleLbl="node1" presStyleIdx="3" presStyleCnt="4" custLinFactY="68405" custLinFactNeighborX="-4343" custLinFactNeighborY="1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B9BA286-A712-42AC-A324-0342EE0F9CC8}" srcId="{05AA4338-F838-447A-A957-F2AF184BCD8D}" destId="{0E3425A4-BD95-47B3-814A-60EDE19CA48B}" srcOrd="0" destOrd="0" parTransId="{2CF1CE05-B9A4-4C55-9BAC-46725803E3C3}" sibTransId="{7DC84482-30F1-4631-964C-2CEAD5611667}"/>
    <dgm:cxn modelId="{AF5277C8-15CD-4DEA-82FC-6987B1899071}" type="presOf" srcId="{C79B6A55-29D2-448C-A56B-C6F09837C5AD}" destId="{229625A6-E2CC-43B8-BF9A-D69E54610F75}" srcOrd="0" destOrd="0" presId="urn:microsoft.com/office/officeart/2008/layout/BendingPictureCaptionList"/>
    <dgm:cxn modelId="{4DD67484-CDCF-49DA-B3DC-5A9C0245AF6C}" type="presOf" srcId="{C883B996-5DF6-4092-9C58-384A3B158617}" destId="{2AB7F95B-2191-43D0-84FC-E60A24F17850}" srcOrd="0" destOrd="0" presId="urn:microsoft.com/office/officeart/2008/layout/BendingPictureCaptionList"/>
    <dgm:cxn modelId="{9AA3B054-708F-4CF5-8F78-30B2DA0926FA}" srcId="{05AA4338-F838-447A-A957-F2AF184BCD8D}" destId="{C883B996-5DF6-4092-9C58-384A3B158617}" srcOrd="1" destOrd="0" parTransId="{1E236034-13F8-4F71-9607-791242704D49}" sibTransId="{4F4150D7-E87F-4B81-821B-5DD51C4370F8}"/>
    <dgm:cxn modelId="{B9A359FD-86EA-444B-A412-4E42448F497F}" type="presOf" srcId="{05AA4338-F838-447A-A957-F2AF184BCD8D}" destId="{BF4E42B7-81FA-45C8-BD64-32FB16B5DD40}" srcOrd="0" destOrd="0" presId="urn:microsoft.com/office/officeart/2008/layout/BendingPictureCaptionList"/>
    <dgm:cxn modelId="{5D823A68-1A21-407F-BBAC-4A25EC901F4E}" srcId="{05AA4338-F838-447A-A957-F2AF184BCD8D}" destId="{C79B6A55-29D2-448C-A56B-C6F09837C5AD}" srcOrd="3" destOrd="0" parTransId="{D90AC486-DF52-4233-908C-F1BA94C4674C}" sibTransId="{C8FECDF0-1193-4805-BC89-B279837E20FC}"/>
    <dgm:cxn modelId="{7E3FFA55-2EC7-4D83-A35E-12A87582E803}" srcId="{05AA4338-F838-447A-A957-F2AF184BCD8D}" destId="{255E33C7-9836-4F67-8187-F55FBAE0B512}" srcOrd="2" destOrd="0" parTransId="{16D83E32-0CEB-4D36-AD48-EA217896E46E}" sibTransId="{F196E99B-6887-46CB-8ABC-800E6C77A6A8}"/>
    <dgm:cxn modelId="{CC95BB75-9514-443D-9179-04DC020005DE}" type="presOf" srcId="{255E33C7-9836-4F67-8187-F55FBAE0B512}" destId="{EEBA6887-9AD0-4579-822C-75585685D409}" srcOrd="0" destOrd="0" presId="urn:microsoft.com/office/officeart/2008/layout/BendingPictureCaptionList"/>
    <dgm:cxn modelId="{0F482098-E382-4E4B-B17E-0A4CFC9C1ACB}" type="presOf" srcId="{0E3425A4-BD95-47B3-814A-60EDE19CA48B}" destId="{FB5CDDA6-F5CB-4D8B-8842-7CCC8A25044B}" srcOrd="0" destOrd="0" presId="urn:microsoft.com/office/officeart/2008/layout/BendingPictureCaptionList"/>
    <dgm:cxn modelId="{AF6ECB6F-F5BC-48B4-AEAF-561161355FFC}" type="presParOf" srcId="{BF4E42B7-81FA-45C8-BD64-32FB16B5DD40}" destId="{F778013E-4DBC-4BA2-9D3F-4C2FBCA68B7D}" srcOrd="0" destOrd="0" presId="urn:microsoft.com/office/officeart/2008/layout/BendingPictureCaptionList"/>
    <dgm:cxn modelId="{EBBCF24E-FF4C-414B-B8A7-4B5B204E6A3E}" type="presParOf" srcId="{F778013E-4DBC-4BA2-9D3F-4C2FBCA68B7D}" destId="{9DAE48A9-BCD6-45F1-8C54-EEA3C5A13D41}" srcOrd="0" destOrd="0" presId="urn:microsoft.com/office/officeart/2008/layout/BendingPictureCaptionList"/>
    <dgm:cxn modelId="{DEABF0DB-0F86-4C51-A0AF-88CE9EDC6E54}" type="presParOf" srcId="{F778013E-4DBC-4BA2-9D3F-4C2FBCA68B7D}" destId="{FB5CDDA6-F5CB-4D8B-8842-7CCC8A25044B}" srcOrd="1" destOrd="0" presId="urn:microsoft.com/office/officeart/2008/layout/BendingPictureCaptionList"/>
    <dgm:cxn modelId="{D02EE78C-4F88-4E78-992E-751D7FD64186}" type="presParOf" srcId="{BF4E42B7-81FA-45C8-BD64-32FB16B5DD40}" destId="{1A44EE02-20B2-4D19-874A-556B8E26287B}" srcOrd="1" destOrd="0" presId="urn:microsoft.com/office/officeart/2008/layout/BendingPictureCaptionList"/>
    <dgm:cxn modelId="{68B188EF-8C8A-4DA5-B6B9-84EBA83EA2B7}" type="presParOf" srcId="{BF4E42B7-81FA-45C8-BD64-32FB16B5DD40}" destId="{B3BCE5C2-D588-4CAD-8AD8-BF5F436BFE47}" srcOrd="2" destOrd="0" presId="urn:microsoft.com/office/officeart/2008/layout/BendingPictureCaptionList"/>
    <dgm:cxn modelId="{5E51D72C-04B8-4148-A3E5-7C86F910FC94}" type="presParOf" srcId="{B3BCE5C2-D588-4CAD-8AD8-BF5F436BFE47}" destId="{C75052B3-BBE5-4F2F-8149-C95740C90807}" srcOrd="0" destOrd="0" presId="urn:microsoft.com/office/officeart/2008/layout/BendingPictureCaptionList"/>
    <dgm:cxn modelId="{747B200F-6546-4AD6-8993-AA8A33396B63}" type="presParOf" srcId="{B3BCE5C2-D588-4CAD-8AD8-BF5F436BFE47}" destId="{2AB7F95B-2191-43D0-84FC-E60A24F17850}" srcOrd="1" destOrd="0" presId="urn:microsoft.com/office/officeart/2008/layout/BendingPictureCaptionList"/>
    <dgm:cxn modelId="{04FC8980-FEE3-4662-82B0-F6EFFE86BA98}" type="presParOf" srcId="{BF4E42B7-81FA-45C8-BD64-32FB16B5DD40}" destId="{18303F93-61ED-4898-AE82-321A6A9F25C5}" srcOrd="3" destOrd="0" presId="urn:microsoft.com/office/officeart/2008/layout/BendingPictureCaptionList"/>
    <dgm:cxn modelId="{5A27329F-B28B-4A8D-93A9-D20284FC0C65}" type="presParOf" srcId="{BF4E42B7-81FA-45C8-BD64-32FB16B5DD40}" destId="{F0356406-C7DF-4EF6-BCCE-C5BE48642375}" srcOrd="4" destOrd="0" presId="urn:microsoft.com/office/officeart/2008/layout/BendingPictureCaptionList"/>
    <dgm:cxn modelId="{19A5F06D-25BD-4F42-AFAF-139E8E4EDFC7}" type="presParOf" srcId="{F0356406-C7DF-4EF6-BCCE-C5BE48642375}" destId="{844F3C47-CB02-4B98-8849-D876F67D9438}" srcOrd="0" destOrd="0" presId="urn:microsoft.com/office/officeart/2008/layout/BendingPictureCaptionList"/>
    <dgm:cxn modelId="{205E754D-988D-4174-992A-0A37AEDD2421}" type="presParOf" srcId="{F0356406-C7DF-4EF6-BCCE-C5BE48642375}" destId="{EEBA6887-9AD0-4579-822C-75585685D409}" srcOrd="1" destOrd="0" presId="urn:microsoft.com/office/officeart/2008/layout/BendingPictureCaptionList"/>
    <dgm:cxn modelId="{D2DEF10D-DBA3-411B-A4F6-0D133198A661}" type="presParOf" srcId="{BF4E42B7-81FA-45C8-BD64-32FB16B5DD40}" destId="{033DD9B6-0AA3-426A-B1FF-7A3C88BE4538}" srcOrd="5" destOrd="0" presId="urn:microsoft.com/office/officeart/2008/layout/BendingPictureCaptionList"/>
    <dgm:cxn modelId="{3393F85E-3B48-454B-88ED-0F4D20F36D26}" type="presParOf" srcId="{BF4E42B7-81FA-45C8-BD64-32FB16B5DD40}" destId="{F47DABF4-98F1-4C06-B517-68A9D4E6FD65}" srcOrd="6" destOrd="0" presId="urn:microsoft.com/office/officeart/2008/layout/BendingPictureCaptionList"/>
    <dgm:cxn modelId="{9FC52B92-77BF-49AC-813C-D9F8FC54D343}" type="presParOf" srcId="{F47DABF4-98F1-4C06-B517-68A9D4E6FD65}" destId="{7D7A0CA4-DA6E-42DF-A9A3-B9268EA4D4FA}" srcOrd="0" destOrd="0" presId="urn:microsoft.com/office/officeart/2008/layout/BendingPictureCaptionList"/>
    <dgm:cxn modelId="{1A157493-1FED-49C4-8455-7FCAAA1DDD42}" type="presParOf" srcId="{F47DABF4-98F1-4C06-B517-68A9D4E6FD65}" destId="{229625A6-E2CC-43B8-BF9A-D69E54610F7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678686-AE3E-4FCB-8348-D0CC79C367A8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9EFBAE3-840A-4CA4-8FA5-01AC088F86DC}">
      <dgm:prSet phldrT="[Tekst]"/>
      <dgm:spPr/>
      <dgm:t>
        <a:bodyPr/>
        <a:lstStyle/>
        <a:p>
          <a:r>
            <a:rPr lang="hr-HR" dirty="0" smtClean="0"/>
            <a:t>MALTEŠKI RED</a:t>
          </a:r>
          <a:endParaRPr lang="hr-HR" dirty="0"/>
        </a:p>
      </dgm:t>
    </dgm:pt>
    <dgm:pt modelId="{5C6EAFE3-0632-4FF2-9CBD-329AE07AA52E}" type="parTrans" cxnId="{5DE8C493-24E8-4876-A282-95809FFEB70E}">
      <dgm:prSet/>
      <dgm:spPr/>
      <dgm:t>
        <a:bodyPr/>
        <a:lstStyle/>
        <a:p>
          <a:endParaRPr lang="hr-HR"/>
        </a:p>
      </dgm:t>
    </dgm:pt>
    <dgm:pt modelId="{B00D9919-31AA-4A78-8346-344380552A4C}" type="sibTrans" cxnId="{5DE8C493-24E8-4876-A282-95809FFEB70E}">
      <dgm:prSet/>
      <dgm:spPr/>
      <dgm:t>
        <a:bodyPr/>
        <a:lstStyle/>
        <a:p>
          <a:endParaRPr lang="hr-HR"/>
        </a:p>
      </dgm:t>
    </dgm:pt>
    <dgm:pt modelId="{F013372F-F03B-4927-A8D0-F334F03A39DE}">
      <dgm:prSet phldrT="[Tekst]" custT="1"/>
      <dgm:spPr/>
      <dgm:t>
        <a:bodyPr/>
        <a:lstStyle/>
        <a:p>
          <a:r>
            <a:rPr lang="hr-HR" sz="1600" b="1" dirty="0" smtClean="0"/>
            <a:t>IVANOVCI</a:t>
          </a:r>
          <a:endParaRPr lang="hr-HR" sz="1600" b="1" dirty="0"/>
        </a:p>
      </dgm:t>
    </dgm:pt>
    <dgm:pt modelId="{C6EDBB55-13AE-4758-8943-ED25B6A99D29}" type="parTrans" cxnId="{C7021625-B992-4901-A378-DA557C66D188}">
      <dgm:prSet/>
      <dgm:spPr/>
      <dgm:t>
        <a:bodyPr/>
        <a:lstStyle/>
        <a:p>
          <a:endParaRPr lang="hr-HR"/>
        </a:p>
      </dgm:t>
    </dgm:pt>
    <dgm:pt modelId="{DC608AEB-8B21-49DE-9DFC-02CF2E6E943C}" type="sibTrans" cxnId="{C7021625-B992-4901-A378-DA557C66D188}">
      <dgm:prSet/>
      <dgm:spPr/>
      <dgm:t>
        <a:bodyPr/>
        <a:lstStyle/>
        <a:p>
          <a:endParaRPr lang="hr-HR"/>
        </a:p>
      </dgm:t>
    </dgm:pt>
    <dgm:pt modelId="{A95E985F-18BC-4C7D-ACCE-02D1A5BD2CEF}">
      <dgm:prSet phldrT="[Tekst]"/>
      <dgm:spPr/>
      <dgm:t>
        <a:bodyPr/>
        <a:lstStyle/>
        <a:p>
          <a:r>
            <a:rPr lang="hr-HR" dirty="0" smtClean="0"/>
            <a:t>TEUTONSKI VITEŠKI RED</a:t>
          </a:r>
          <a:endParaRPr lang="hr-HR" dirty="0"/>
        </a:p>
      </dgm:t>
    </dgm:pt>
    <dgm:pt modelId="{65C36D7D-461B-4AC5-83D6-1DB1FD78A3F2}" type="parTrans" cxnId="{A49EF655-70B3-4558-959C-35DCEBA00E3D}">
      <dgm:prSet/>
      <dgm:spPr/>
      <dgm:t>
        <a:bodyPr/>
        <a:lstStyle/>
        <a:p>
          <a:endParaRPr lang="hr-HR"/>
        </a:p>
      </dgm:t>
    </dgm:pt>
    <dgm:pt modelId="{6EEE6FF0-FC77-4CB1-9E9C-229203B86B8A}" type="sibTrans" cxnId="{A49EF655-70B3-4558-959C-35DCEBA00E3D}">
      <dgm:prSet/>
      <dgm:spPr/>
      <dgm:t>
        <a:bodyPr/>
        <a:lstStyle/>
        <a:p>
          <a:endParaRPr lang="hr-HR"/>
        </a:p>
      </dgm:t>
    </dgm:pt>
    <dgm:pt modelId="{F4B2C485-5FCC-4377-BD54-DB8A0F6E3E37}">
      <dgm:prSet phldrT="[Tekst]" custT="1"/>
      <dgm:spPr/>
      <dgm:t>
        <a:bodyPr/>
        <a:lstStyle/>
        <a:p>
          <a:r>
            <a:rPr lang="hr-HR" sz="1600" b="1" dirty="0" smtClean="0"/>
            <a:t>TEUTONCI</a:t>
          </a:r>
          <a:endParaRPr lang="hr-HR" sz="1600" b="1" dirty="0"/>
        </a:p>
      </dgm:t>
    </dgm:pt>
    <dgm:pt modelId="{D4A0F5B6-64B8-497E-B9BB-8BB1C8CBB2BE}" type="parTrans" cxnId="{DCA201B9-E94B-46D6-A8B9-88624D0AED1B}">
      <dgm:prSet/>
      <dgm:spPr/>
      <dgm:t>
        <a:bodyPr/>
        <a:lstStyle/>
        <a:p>
          <a:endParaRPr lang="hr-HR"/>
        </a:p>
      </dgm:t>
    </dgm:pt>
    <dgm:pt modelId="{87929040-BEA5-412B-B744-F84BF24A4437}" type="sibTrans" cxnId="{DCA201B9-E94B-46D6-A8B9-88624D0AED1B}">
      <dgm:prSet/>
      <dgm:spPr/>
      <dgm:t>
        <a:bodyPr/>
        <a:lstStyle/>
        <a:p>
          <a:endParaRPr lang="hr-HR"/>
        </a:p>
      </dgm:t>
    </dgm:pt>
    <dgm:pt modelId="{4C91C35A-8AF0-4E10-AABB-A62FC7DE91F4}">
      <dgm:prSet phldrT="[Tekst]"/>
      <dgm:spPr/>
      <dgm:t>
        <a:bodyPr/>
        <a:lstStyle/>
        <a:p>
          <a:r>
            <a:rPr lang="hr-HR" dirty="0" smtClean="0"/>
            <a:t>HRAMOVNICI</a:t>
          </a:r>
          <a:endParaRPr lang="hr-HR" dirty="0"/>
        </a:p>
      </dgm:t>
    </dgm:pt>
    <dgm:pt modelId="{A07BB94A-CFBB-419F-9B55-198FFE7906B1}" type="parTrans" cxnId="{96C75897-158D-4C11-8993-0EE143A1D542}">
      <dgm:prSet/>
      <dgm:spPr/>
      <dgm:t>
        <a:bodyPr/>
        <a:lstStyle/>
        <a:p>
          <a:endParaRPr lang="hr-HR"/>
        </a:p>
      </dgm:t>
    </dgm:pt>
    <dgm:pt modelId="{F373C8A7-7152-4D2F-9730-CB82F8739A44}" type="sibTrans" cxnId="{96C75897-158D-4C11-8993-0EE143A1D542}">
      <dgm:prSet/>
      <dgm:spPr/>
      <dgm:t>
        <a:bodyPr/>
        <a:lstStyle/>
        <a:p>
          <a:endParaRPr lang="hr-HR"/>
        </a:p>
      </dgm:t>
    </dgm:pt>
    <dgm:pt modelId="{8E9B91AF-0049-4643-B315-098CF1B9459F}">
      <dgm:prSet phldrT="[Tekst]" custT="1"/>
      <dgm:spPr/>
      <dgm:t>
        <a:bodyPr/>
        <a:lstStyle/>
        <a:p>
          <a:r>
            <a:rPr lang="hr-HR" sz="1600" b="1" dirty="0" smtClean="0"/>
            <a:t>TEMPLARI</a:t>
          </a:r>
          <a:endParaRPr lang="hr-HR" sz="1600" b="1" dirty="0"/>
        </a:p>
      </dgm:t>
    </dgm:pt>
    <dgm:pt modelId="{B911B764-9ABB-424C-AD38-2E0135447DC2}" type="parTrans" cxnId="{0E1B9225-C7F4-4B19-B104-6C65E9EC04E5}">
      <dgm:prSet/>
      <dgm:spPr/>
      <dgm:t>
        <a:bodyPr/>
        <a:lstStyle/>
        <a:p>
          <a:endParaRPr lang="hr-HR"/>
        </a:p>
      </dgm:t>
    </dgm:pt>
    <dgm:pt modelId="{D70CB1BB-967E-4F55-ADD5-0D991EC1F677}" type="sibTrans" cxnId="{0E1B9225-C7F4-4B19-B104-6C65E9EC04E5}">
      <dgm:prSet/>
      <dgm:spPr/>
      <dgm:t>
        <a:bodyPr/>
        <a:lstStyle/>
        <a:p>
          <a:endParaRPr lang="hr-HR"/>
        </a:p>
      </dgm:t>
    </dgm:pt>
    <dgm:pt modelId="{6E338844-7FBA-4019-8D6F-64A516C60428}" type="pres">
      <dgm:prSet presAssocID="{B1678686-AE3E-4FCB-8348-D0CC79C367A8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hr-HR"/>
        </a:p>
      </dgm:t>
    </dgm:pt>
    <dgm:pt modelId="{691BDE03-C7E3-47AA-A011-ED7269CD1879}" type="pres">
      <dgm:prSet presAssocID="{89EFBAE3-840A-4CA4-8FA5-01AC088F86DC}" presName="composite" presStyleCnt="0">
        <dgm:presLayoutVars>
          <dgm:chMax val="1"/>
          <dgm:chPref val="1"/>
        </dgm:presLayoutVars>
      </dgm:prSet>
      <dgm:spPr/>
    </dgm:pt>
    <dgm:pt modelId="{AD8B8829-1384-4ACF-9818-1237353FB3DD}" type="pres">
      <dgm:prSet presAssocID="{89EFBAE3-840A-4CA4-8FA5-01AC088F86DC}" presName="Accent" presStyleLbl="trAlignAcc1" presStyleIdx="0" presStyleCnt="3" custScaleY="165669">
        <dgm:presLayoutVars>
          <dgm:chMax val="0"/>
          <dgm:chPref val="0"/>
        </dgm:presLayoutVars>
      </dgm:prSet>
      <dgm:spPr/>
    </dgm:pt>
    <dgm:pt modelId="{60C036D5-C6FC-4C7D-BA80-5B6F1E7EBFB1}" type="pres">
      <dgm:prSet presAssocID="{89EFBAE3-840A-4CA4-8FA5-01AC088F86DC}" presName="Image" presStyleLbl="alignImgPlace1" presStyleIdx="0" presStyleCnt="3" custScaleY="19443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0EA29713-46AA-4237-8617-806E0F60AF7A}" type="pres">
      <dgm:prSet presAssocID="{89EFBAE3-840A-4CA4-8FA5-01AC088F86DC}" presName="ChildComposite" presStyleCnt="0"/>
      <dgm:spPr/>
    </dgm:pt>
    <dgm:pt modelId="{07DDE449-A5E3-4096-AF36-0A737475EF06}" type="pres">
      <dgm:prSet presAssocID="{89EFBAE3-840A-4CA4-8FA5-01AC088F86DC}" presName="Child" presStyleLbl="node1" presStyleIdx="0" presStyleCnt="3" custLinFactY="95504" custLinFactNeighborX="-536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309C6B3-0ECA-440C-81F0-BBE7E4967326}" type="pres">
      <dgm:prSet presAssocID="{89EFBAE3-840A-4CA4-8FA5-01AC088F86DC}" presName="Parent" presStyleLbl="revTx" presStyleIdx="0" presStyleCnt="3" custLinFactY="120006" custLinFactNeighborX="-536" custLinFactNeighborY="200000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38B2631-C5B7-4CDB-853C-7252E693D3BE}" type="pres">
      <dgm:prSet presAssocID="{B00D9919-31AA-4A78-8346-344380552A4C}" presName="sibTrans" presStyleCnt="0"/>
      <dgm:spPr/>
    </dgm:pt>
    <dgm:pt modelId="{06E3E186-A3D4-4165-9E20-36F489DF38C8}" type="pres">
      <dgm:prSet presAssocID="{A95E985F-18BC-4C7D-ACCE-02D1A5BD2CEF}" presName="composite" presStyleCnt="0">
        <dgm:presLayoutVars>
          <dgm:chMax val="1"/>
          <dgm:chPref val="1"/>
        </dgm:presLayoutVars>
      </dgm:prSet>
      <dgm:spPr/>
    </dgm:pt>
    <dgm:pt modelId="{929B0865-CAD1-4C2E-A21E-8AED26394F56}" type="pres">
      <dgm:prSet presAssocID="{A95E985F-18BC-4C7D-ACCE-02D1A5BD2CEF}" presName="Accent" presStyleLbl="trAlignAcc1" presStyleIdx="1" presStyleCnt="3" custScaleY="165669">
        <dgm:presLayoutVars>
          <dgm:chMax val="0"/>
          <dgm:chPref val="0"/>
        </dgm:presLayoutVars>
      </dgm:prSet>
      <dgm:spPr/>
    </dgm:pt>
    <dgm:pt modelId="{1FB587CB-08B5-4E68-88A5-105A49456EDE}" type="pres">
      <dgm:prSet presAssocID="{A95E985F-18BC-4C7D-ACCE-02D1A5BD2CEF}" presName="Image" presStyleLbl="alignImgPlace1" presStyleIdx="1" presStyleCnt="3" custScaleY="19443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5E4DC27A-9B63-450A-A5F5-CE281EC554FC}" type="pres">
      <dgm:prSet presAssocID="{A95E985F-18BC-4C7D-ACCE-02D1A5BD2CEF}" presName="ChildComposite" presStyleCnt="0"/>
      <dgm:spPr/>
    </dgm:pt>
    <dgm:pt modelId="{2966D75A-06EC-49F2-8F30-35C5EE5D8207}" type="pres">
      <dgm:prSet presAssocID="{A95E985F-18BC-4C7D-ACCE-02D1A5BD2CEF}" presName="Child" presStyleLbl="node1" presStyleIdx="1" presStyleCnt="3" custLinFactY="95504" custLinFactNeighborX="-536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72BA235-8ABB-43F8-A607-BD51BF3C8316}" type="pres">
      <dgm:prSet presAssocID="{A95E985F-18BC-4C7D-ACCE-02D1A5BD2CEF}" presName="Parent" presStyleLbl="revTx" presStyleIdx="1" presStyleCnt="3" custLinFactY="124109" custLinFactNeighborX="-1878" custLinFactNeighborY="200000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9691ED6-F291-46F2-A05F-EA3F8133EDDF}" type="pres">
      <dgm:prSet presAssocID="{6EEE6FF0-FC77-4CB1-9E9C-229203B86B8A}" presName="sibTrans" presStyleCnt="0"/>
      <dgm:spPr/>
    </dgm:pt>
    <dgm:pt modelId="{E14E3462-1E32-48B8-9825-51F71EDA2B50}" type="pres">
      <dgm:prSet presAssocID="{4C91C35A-8AF0-4E10-AABB-A62FC7DE91F4}" presName="composite" presStyleCnt="0">
        <dgm:presLayoutVars>
          <dgm:chMax val="1"/>
          <dgm:chPref val="1"/>
        </dgm:presLayoutVars>
      </dgm:prSet>
      <dgm:spPr/>
    </dgm:pt>
    <dgm:pt modelId="{418D24EA-72A1-4F15-A817-68A90B53826A}" type="pres">
      <dgm:prSet presAssocID="{4C91C35A-8AF0-4E10-AABB-A62FC7DE91F4}" presName="Accent" presStyleLbl="trAlignAcc1" presStyleIdx="2" presStyleCnt="3" custScaleY="165669">
        <dgm:presLayoutVars>
          <dgm:chMax val="0"/>
          <dgm:chPref val="0"/>
        </dgm:presLayoutVars>
      </dgm:prSet>
      <dgm:spPr/>
    </dgm:pt>
    <dgm:pt modelId="{1698B32E-CFDB-4C78-933D-21BD5F506F13}" type="pres">
      <dgm:prSet presAssocID="{4C91C35A-8AF0-4E10-AABB-A62FC7DE91F4}" presName="Image" presStyleLbl="alignImgPlace1" presStyleIdx="2" presStyleCnt="3" custScaleY="19443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738072B5-3FDA-445E-BAC0-1691B8730E11}" type="pres">
      <dgm:prSet presAssocID="{4C91C35A-8AF0-4E10-AABB-A62FC7DE91F4}" presName="ChildComposite" presStyleCnt="0"/>
      <dgm:spPr/>
    </dgm:pt>
    <dgm:pt modelId="{35759994-49A1-4E93-B2C6-ABC4032BFA41}" type="pres">
      <dgm:prSet presAssocID="{4C91C35A-8AF0-4E10-AABB-A62FC7DE91F4}" presName="Child" presStyleLbl="node1" presStyleIdx="2" presStyleCnt="3" custLinFactY="95504" custLinFactNeighborX="-536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3CCAEF3-5A93-4856-A630-8BF24F020461}" type="pres">
      <dgm:prSet presAssocID="{4C91C35A-8AF0-4E10-AABB-A62FC7DE91F4}" presName="Parent" presStyleLbl="revTx" presStyleIdx="2" presStyleCnt="3" custLinFactY="120006" custLinFactNeighborY="200000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7021625-B992-4901-A378-DA557C66D188}" srcId="{89EFBAE3-840A-4CA4-8FA5-01AC088F86DC}" destId="{F013372F-F03B-4927-A8D0-F334F03A39DE}" srcOrd="0" destOrd="0" parTransId="{C6EDBB55-13AE-4758-8943-ED25B6A99D29}" sibTransId="{DC608AEB-8B21-49DE-9DFC-02CF2E6E943C}"/>
    <dgm:cxn modelId="{96C75897-158D-4C11-8993-0EE143A1D542}" srcId="{B1678686-AE3E-4FCB-8348-D0CC79C367A8}" destId="{4C91C35A-8AF0-4E10-AABB-A62FC7DE91F4}" srcOrd="2" destOrd="0" parTransId="{A07BB94A-CFBB-419F-9B55-198FFE7906B1}" sibTransId="{F373C8A7-7152-4D2F-9730-CB82F8739A44}"/>
    <dgm:cxn modelId="{11F37ABD-7F12-412B-AB02-C009EF218D58}" type="presOf" srcId="{89EFBAE3-840A-4CA4-8FA5-01AC088F86DC}" destId="{8309C6B3-0ECA-440C-81F0-BBE7E4967326}" srcOrd="0" destOrd="0" presId="urn:microsoft.com/office/officeart/2008/layout/CaptionedPictures"/>
    <dgm:cxn modelId="{08558EED-2162-4640-A3BA-E532E24DAF96}" type="presOf" srcId="{F013372F-F03B-4927-A8D0-F334F03A39DE}" destId="{07DDE449-A5E3-4096-AF36-0A737475EF06}" srcOrd="0" destOrd="0" presId="urn:microsoft.com/office/officeart/2008/layout/CaptionedPictures"/>
    <dgm:cxn modelId="{DCA201B9-E94B-46D6-A8B9-88624D0AED1B}" srcId="{A95E985F-18BC-4C7D-ACCE-02D1A5BD2CEF}" destId="{F4B2C485-5FCC-4377-BD54-DB8A0F6E3E37}" srcOrd="0" destOrd="0" parTransId="{D4A0F5B6-64B8-497E-B9BB-8BB1C8CBB2BE}" sibTransId="{87929040-BEA5-412B-B744-F84BF24A4437}"/>
    <dgm:cxn modelId="{5620EFF5-AB77-4084-A997-8378E0DB1191}" type="presOf" srcId="{B1678686-AE3E-4FCB-8348-D0CC79C367A8}" destId="{6E338844-7FBA-4019-8D6F-64A516C60428}" srcOrd="0" destOrd="0" presId="urn:microsoft.com/office/officeart/2008/layout/CaptionedPictures"/>
    <dgm:cxn modelId="{5DE8C493-24E8-4876-A282-95809FFEB70E}" srcId="{B1678686-AE3E-4FCB-8348-D0CC79C367A8}" destId="{89EFBAE3-840A-4CA4-8FA5-01AC088F86DC}" srcOrd="0" destOrd="0" parTransId="{5C6EAFE3-0632-4FF2-9CBD-329AE07AA52E}" sibTransId="{B00D9919-31AA-4A78-8346-344380552A4C}"/>
    <dgm:cxn modelId="{A761551A-1404-4FD0-B73E-5364456B9BED}" type="presOf" srcId="{A95E985F-18BC-4C7D-ACCE-02D1A5BD2CEF}" destId="{A72BA235-8ABB-43F8-A607-BD51BF3C8316}" srcOrd="0" destOrd="0" presId="urn:microsoft.com/office/officeart/2008/layout/CaptionedPictures"/>
    <dgm:cxn modelId="{A49EF655-70B3-4558-959C-35DCEBA00E3D}" srcId="{B1678686-AE3E-4FCB-8348-D0CC79C367A8}" destId="{A95E985F-18BC-4C7D-ACCE-02D1A5BD2CEF}" srcOrd="1" destOrd="0" parTransId="{65C36D7D-461B-4AC5-83D6-1DB1FD78A3F2}" sibTransId="{6EEE6FF0-FC77-4CB1-9E9C-229203B86B8A}"/>
    <dgm:cxn modelId="{6D75E272-E09D-44ED-8EFB-6C3D3AF6075C}" type="presOf" srcId="{F4B2C485-5FCC-4377-BD54-DB8A0F6E3E37}" destId="{2966D75A-06EC-49F2-8F30-35C5EE5D8207}" srcOrd="0" destOrd="0" presId="urn:microsoft.com/office/officeart/2008/layout/CaptionedPictures"/>
    <dgm:cxn modelId="{77952CDA-E565-427D-B7A3-02727773C005}" type="presOf" srcId="{8E9B91AF-0049-4643-B315-098CF1B9459F}" destId="{35759994-49A1-4E93-B2C6-ABC4032BFA41}" srcOrd="0" destOrd="0" presId="urn:microsoft.com/office/officeart/2008/layout/CaptionedPictures"/>
    <dgm:cxn modelId="{3F5A507D-39B3-4BE8-B57A-92C23993A4F1}" type="presOf" srcId="{4C91C35A-8AF0-4E10-AABB-A62FC7DE91F4}" destId="{E3CCAEF3-5A93-4856-A630-8BF24F020461}" srcOrd="0" destOrd="0" presId="urn:microsoft.com/office/officeart/2008/layout/CaptionedPictures"/>
    <dgm:cxn modelId="{0E1B9225-C7F4-4B19-B104-6C65E9EC04E5}" srcId="{4C91C35A-8AF0-4E10-AABB-A62FC7DE91F4}" destId="{8E9B91AF-0049-4643-B315-098CF1B9459F}" srcOrd="0" destOrd="0" parTransId="{B911B764-9ABB-424C-AD38-2E0135447DC2}" sibTransId="{D70CB1BB-967E-4F55-ADD5-0D991EC1F677}"/>
    <dgm:cxn modelId="{890BFB5D-ACA9-4B20-BB2D-31A4FF935737}" type="presParOf" srcId="{6E338844-7FBA-4019-8D6F-64A516C60428}" destId="{691BDE03-C7E3-47AA-A011-ED7269CD1879}" srcOrd="0" destOrd="0" presId="urn:microsoft.com/office/officeart/2008/layout/CaptionedPictures"/>
    <dgm:cxn modelId="{01D96C92-8E40-4AC8-B27D-1244065DE495}" type="presParOf" srcId="{691BDE03-C7E3-47AA-A011-ED7269CD1879}" destId="{AD8B8829-1384-4ACF-9818-1237353FB3DD}" srcOrd="0" destOrd="0" presId="urn:microsoft.com/office/officeart/2008/layout/CaptionedPictures"/>
    <dgm:cxn modelId="{73A86844-02F2-42F0-845B-06A8A3047110}" type="presParOf" srcId="{691BDE03-C7E3-47AA-A011-ED7269CD1879}" destId="{60C036D5-C6FC-4C7D-BA80-5B6F1E7EBFB1}" srcOrd="1" destOrd="0" presId="urn:microsoft.com/office/officeart/2008/layout/CaptionedPictures"/>
    <dgm:cxn modelId="{D2E30FCC-34EA-45F1-B77F-E8743F3AFF0A}" type="presParOf" srcId="{691BDE03-C7E3-47AA-A011-ED7269CD1879}" destId="{0EA29713-46AA-4237-8617-806E0F60AF7A}" srcOrd="2" destOrd="0" presId="urn:microsoft.com/office/officeart/2008/layout/CaptionedPictures"/>
    <dgm:cxn modelId="{9E3DF377-1D8E-4001-A516-3843C75E0D4B}" type="presParOf" srcId="{0EA29713-46AA-4237-8617-806E0F60AF7A}" destId="{07DDE449-A5E3-4096-AF36-0A737475EF06}" srcOrd="0" destOrd="0" presId="urn:microsoft.com/office/officeart/2008/layout/CaptionedPictures"/>
    <dgm:cxn modelId="{3DEC5C58-3057-4B30-AADC-81B525AE2297}" type="presParOf" srcId="{0EA29713-46AA-4237-8617-806E0F60AF7A}" destId="{8309C6B3-0ECA-440C-81F0-BBE7E4967326}" srcOrd="1" destOrd="0" presId="urn:microsoft.com/office/officeart/2008/layout/CaptionedPictures"/>
    <dgm:cxn modelId="{72593B4B-6DBF-4F22-A510-53220CC28B3B}" type="presParOf" srcId="{6E338844-7FBA-4019-8D6F-64A516C60428}" destId="{F38B2631-C5B7-4CDB-853C-7252E693D3BE}" srcOrd="1" destOrd="0" presId="urn:microsoft.com/office/officeart/2008/layout/CaptionedPictures"/>
    <dgm:cxn modelId="{CD773694-2335-434D-A621-C6E51C243830}" type="presParOf" srcId="{6E338844-7FBA-4019-8D6F-64A516C60428}" destId="{06E3E186-A3D4-4165-9E20-36F489DF38C8}" srcOrd="2" destOrd="0" presId="urn:microsoft.com/office/officeart/2008/layout/CaptionedPictures"/>
    <dgm:cxn modelId="{1F425EAE-3545-4635-AC78-BF86AB70E60C}" type="presParOf" srcId="{06E3E186-A3D4-4165-9E20-36F489DF38C8}" destId="{929B0865-CAD1-4C2E-A21E-8AED26394F56}" srcOrd="0" destOrd="0" presId="urn:microsoft.com/office/officeart/2008/layout/CaptionedPictures"/>
    <dgm:cxn modelId="{D4AA2BB9-F800-46D7-B83A-366CCD3E8896}" type="presParOf" srcId="{06E3E186-A3D4-4165-9E20-36F489DF38C8}" destId="{1FB587CB-08B5-4E68-88A5-105A49456EDE}" srcOrd="1" destOrd="0" presId="urn:microsoft.com/office/officeart/2008/layout/CaptionedPictures"/>
    <dgm:cxn modelId="{445AB1C4-7888-462F-8684-2B09181C11E9}" type="presParOf" srcId="{06E3E186-A3D4-4165-9E20-36F489DF38C8}" destId="{5E4DC27A-9B63-450A-A5F5-CE281EC554FC}" srcOrd="2" destOrd="0" presId="urn:microsoft.com/office/officeart/2008/layout/CaptionedPictures"/>
    <dgm:cxn modelId="{290A32EE-55C1-4A75-8D39-7543A306653D}" type="presParOf" srcId="{5E4DC27A-9B63-450A-A5F5-CE281EC554FC}" destId="{2966D75A-06EC-49F2-8F30-35C5EE5D8207}" srcOrd="0" destOrd="0" presId="urn:microsoft.com/office/officeart/2008/layout/CaptionedPictures"/>
    <dgm:cxn modelId="{81A2C01C-009C-4BE4-886C-EB420CF6878E}" type="presParOf" srcId="{5E4DC27A-9B63-450A-A5F5-CE281EC554FC}" destId="{A72BA235-8ABB-43F8-A607-BD51BF3C8316}" srcOrd="1" destOrd="0" presId="urn:microsoft.com/office/officeart/2008/layout/CaptionedPictures"/>
    <dgm:cxn modelId="{60D9D0D9-21E3-4C87-A568-00DA0BFACABC}" type="presParOf" srcId="{6E338844-7FBA-4019-8D6F-64A516C60428}" destId="{09691ED6-F291-46F2-A05F-EA3F8133EDDF}" srcOrd="3" destOrd="0" presId="urn:microsoft.com/office/officeart/2008/layout/CaptionedPictures"/>
    <dgm:cxn modelId="{F47D4747-BC11-4426-B271-2805FA4453DE}" type="presParOf" srcId="{6E338844-7FBA-4019-8D6F-64A516C60428}" destId="{E14E3462-1E32-48B8-9825-51F71EDA2B50}" srcOrd="4" destOrd="0" presId="urn:microsoft.com/office/officeart/2008/layout/CaptionedPictures"/>
    <dgm:cxn modelId="{08008AA3-00A9-4398-9931-14B3A02EA6DD}" type="presParOf" srcId="{E14E3462-1E32-48B8-9825-51F71EDA2B50}" destId="{418D24EA-72A1-4F15-A817-68A90B53826A}" srcOrd="0" destOrd="0" presId="urn:microsoft.com/office/officeart/2008/layout/CaptionedPictures"/>
    <dgm:cxn modelId="{2E31796D-682B-4676-A3BC-A1DA2A8DE0F0}" type="presParOf" srcId="{E14E3462-1E32-48B8-9825-51F71EDA2B50}" destId="{1698B32E-CFDB-4C78-933D-21BD5F506F13}" srcOrd="1" destOrd="0" presId="urn:microsoft.com/office/officeart/2008/layout/CaptionedPictures"/>
    <dgm:cxn modelId="{8A0C29A9-A973-4B18-A0CA-7366E41AB612}" type="presParOf" srcId="{E14E3462-1E32-48B8-9825-51F71EDA2B50}" destId="{738072B5-3FDA-445E-BAC0-1691B8730E11}" srcOrd="2" destOrd="0" presId="urn:microsoft.com/office/officeart/2008/layout/CaptionedPictures"/>
    <dgm:cxn modelId="{60436CF4-9754-458E-99C3-B5AA101331C3}" type="presParOf" srcId="{738072B5-3FDA-445E-BAC0-1691B8730E11}" destId="{35759994-49A1-4E93-B2C6-ABC4032BFA41}" srcOrd="0" destOrd="0" presId="urn:microsoft.com/office/officeart/2008/layout/CaptionedPictures"/>
    <dgm:cxn modelId="{585C110E-A978-4D94-B688-9FD77FD93B71}" type="presParOf" srcId="{738072B5-3FDA-445E-BAC0-1691B8730E11}" destId="{E3CCAEF3-5A93-4856-A630-8BF24F020461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74A33-EF68-427B-ADE6-3D57DF5A6EF9}">
      <dsp:nvSpPr>
        <dsp:cNvPr id="0" name=""/>
        <dsp:cNvSpPr/>
      </dsp:nvSpPr>
      <dsp:spPr>
        <a:xfrm rot="16200000">
          <a:off x="-1047350" y="1047936"/>
          <a:ext cx="3619500" cy="152362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500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Od 7. godine počinje priprema – budući vitez postaje paž</a:t>
          </a:r>
          <a:endParaRPr lang="hr-HR" sz="2100" kern="1200" dirty="0"/>
        </a:p>
      </dsp:txBody>
      <dsp:txXfrm rot="5400000">
        <a:off x="586" y="723900"/>
        <a:ext cx="1523627" cy="2171700"/>
      </dsp:txXfrm>
    </dsp:sp>
    <dsp:sp modelId="{21FB5567-E48E-4E4C-8F1E-CD9F39449F88}">
      <dsp:nvSpPr>
        <dsp:cNvPr id="0" name=""/>
        <dsp:cNvSpPr/>
      </dsp:nvSpPr>
      <dsp:spPr>
        <a:xfrm rot="16200000">
          <a:off x="590550" y="1047936"/>
          <a:ext cx="3619500" cy="152362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500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Od 14. godine – paž postaje štitonoša</a:t>
          </a:r>
          <a:endParaRPr lang="hr-HR" sz="2100" kern="1200" dirty="0"/>
        </a:p>
      </dsp:txBody>
      <dsp:txXfrm rot="5400000">
        <a:off x="1638486" y="723900"/>
        <a:ext cx="1523627" cy="2171700"/>
      </dsp:txXfrm>
    </dsp:sp>
    <dsp:sp modelId="{C030A504-3734-47F3-98DE-62D87DF597E2}">
      <dsp:nvSpPr>
        <dsp:cNvPr id="0" name=""/>
        <dsp:cNvSpPr/>
      </dsp:nvSpPr>
      <dsp:spPr>
        <a:xfrm rot="16200000">
          <a:off x="2228450" y="1047936"/>
          <a:ext cx="3619500" cy="152362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500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Nakon 21. godine - proglašenje viteza</a:t>
          </a:r>
          <a:endParaRPr lang="hr-HR" sz="2100" kern="1200" dirty="0"/>
        </a:p>
      </dsp:txBody>
      <dsp:txXfrm rot="5400000">
        <a:off x="3276386" y="723900"/>
        <a:ext cx="1523627" cy="21717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CB145F-A780-4DA2-A70A-4E3D361E1528}">
      <dsp:nvSpPr>
        <dsp:cNvPr id="0" name=""/>
        <dsp:cNvSpPr/>
      </dsp:nvSpPr>
      <dsp:spPr>
        <a:xfrm>
          <a:off x="319281" y="516668"/>
          <a:ext cx="0" cy="462740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3B9E6B-8BA7-49C4-9D94-6A3581F7E496}">
      <dsp:nvSpPr>
        <dsp:cNvPr id="0" name=""/>
        <dsp:cNvSpPr/>
      </dsp:nvSpPr>
      <dsp:spPr>
        <a:xfrm>
          <a:off x="447820" y="670915"/>
          <a:ext cx="2433756" cy="2082330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739" r="-4261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6B3E5-7794-4688-ACE5-9A780EC6FDA1}">
      <dsp:nvSpPr>
        <dsp:cNvPr id="0" name=""/>
        <dsp:cNvSpPr/>
      </dsp:nvSpPr>
      <dsp:spPr>
        <a:xfrm>
          <a:off x="413492" y="2753245"/>
          <a:ext cx="2502412" cy="2390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Pomoć štitonošama</a:t>
          </a: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Fizička i borbena obuka (bez pravog oružja)</a:t>
          </a: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Učenje raznih vještina lova</a:t>
          </a: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Stjecanje osnovnih znanja (čitanje, pisanje, matematika)</a:t>
          </a: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Učenje osnova bontona (vitez je gospodin)</a:t>
          </a:r>
          <a:endParaRPr lang="hr-HR" sz="1600" kern="1200" dirty="0"/>
        </a:p>
      </dsp:txBody>
      <dsp:txXfrm>
        <a:off x="413492" y="2753245"/>
        <a:ext cx="2502412" cy="2390824"/>
      </dsp:txXfrm>
    </dsp:sp>
    <dsp:sp modelId="{21F1BF6B-6868-413C-9716-87293EE34E97}">
      <dsp:nvSpPr>
        <dsp:cNvPr id="0" name=""/>
        <dsp:cNvSpPr/>
      </dsp:nvSpPr>
      <dsp:spPr>
        <a:xfrm>
          <a:off x="319281" y="2512"/>
          <a:ext cx="2570778" cy="5141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/>
            <a:t>PAŽ</a:t>
          </a:r>
        </a:p>
      </dsp:txBody>
      <dsp:txXfrm>
        <a:off x="319281" y="2512"/>
        <a:ext cx="2570778" cy="514155"/>
      </dsp:txXfrm>
    </dsp:sp>
    <dsp:sp modelId="{73F5BF9E-4151-4D3E-A8A9-08BBEEB5FFB4}">
      <dsp:nvSpPr>
        <dsp:cNvPr id="0" name=""/>
        <dsp:cNvSpPr/>
      </dsp:nvSpPr>
      <dsp:spPr>
        <a:xfrm>
          <a:off x="3424360" y="516668"/>
          <a:ext cx="0" cy="462740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DED4D1-B867-4790-8A39-6C50E416734D}">
      <dsp:nvSpPr>
        <dsp:cNvPr id="0" name=""/>
        <dsp:cNvSpPr/>
      </dsp:nvSpPr>
      <dsp:spPr>
        <a:xfrm>
          <a:off x="3552899" y="670915"/>
          <a:ext cx="2433756" cy="2082330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7" t="890" r="447" b="-1689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65708E-E308-4591-A73C-890813DCB682}">
      <dsp:nvSpPr>
        <dsp:cNvPr id="0" name=""/>
        <dsp:cNvSpPr/>
      </dsp:nvSpPr>
      <dsp:spPr>
        <a:xfrm>
          <a:off x="3552899" y="2753245"/>
          <a:ext cx="2433756" cy="2390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Službeno obilježavanje tijekom vjerskog obreda</a:t>
          </a: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Mentor paževima</a:t>
          </a: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Jača fizička i borbena obuka sa pravim oružjem</a:t>
          </a: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Nastavak stjecanja osnovnih znanja i pravila bontona</a:t>
          </a: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Priprema za samostalno vođenje domaćinstva</a:t>
          </a:r>
          <a:endParaRPr lang="hr-HR" sz="1600" kern="1200" dirty="0"/>
        </a:p>
      </dsp:txBody>
      <dsp:txXfrm>
        <a:off x="3552899" y="2753245"/>
        <a:ext cx="2433756" cy="2390824"/>
      </dsp:txXfrm>
    </dsp:sp>
    <dsp:sp modelId="{8C5B9C4C-C86E-4E22-8D55-5638917F5307}">
      <dsp:nvSpPr>
        <dsp:cNvPr id="0" name=""/>
        <dsp:cNvSpPr/>
      </dsp:nvSpPr>
      <dsp:spPr>
        <a:xfrm>
          <a:off x="3424360" y="2512"/>
          <a:ext cx="2570778" cy="5141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/>
            <a:t>ŠTITONOŠA</a:t>
          </a:r>
          <a:endParaRPr lang="hr-HR" sz="2800" kern="1200" dirty="0"/>
        </a:p>
      </dsp:txBody>
      <dsp:txXfrm>
        <a:off x="3424360" y="2512"/>
        <a:ext cx="2570778" cy="514155"/>
      </dsp:txXfrm>
    </dsp:sp>
    <dsp:sp modelId="{052EDA35-8213-4747-A03E-211088437A8C}">
      <dsp:nvSpPr>
        <dsp:cNvPr id="0" name=""/>
        <dsp:cNvSpPr/>
      </dsp:nvSpPr>
      <dsp:spPr>
        <a:xfrm>
          <a:off x="6836264" y="516668"/>
          <a:ext cx="0" cy="462740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245EEB-B395-4F88-B404-408BCBF194D2}">
      <dsp:nvSpPr>
        <dsp:cNvPr id="0" name=""/>
        <dsp:cNvSpPr/>
      </dsp:nvSpPr>
      <dsp:spPr>
        <a:xfrm>
          <a:off x="6964803" y="670915"/>
          <a:ext cx="2433756" cy="20823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694C5F-38C8-4E0C-971C-75DC12A6CC75}">
      <dsp:nvSpPr>
        <dsp:cNvPr id="0" name=""/>
        <dsp:cNvSpPr/>
      </dsp:nvSpPr>
      <dsp:spPr>
        <a:xfrm>
          <a:off x="6503594" y="2753245"/>
          <a:ext cx="3356173" cy="2390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500" kern="1200" dirty="0" smtClean="0"/>
            <a:t>Proglašenje na svečanoj ceremoniji u sklopu neke svečanosti (Božić, Uskrs, plemićko vjenčanje)</a:t>
          </a:r>
          <a:endParaRPr lang="hr-H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500" kern="1200" dirty="0" smtClean="0"/>
            <a:t>Noć prije priprema – kupanje u kupki sa ružinim laticama, odijevanje bijelog odijela (znak čistoće), crvenog plašta (znak plemenitosti) i crnih cipela (simbol smrti)</a:t>
          </a:r>
          <a:endParaRPr lang="hr-H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500" kern="1200" dirty="0" smtClean="0"/>
            <a:t>Priprema i molitva u kapelici</a:t>
          </a:r>
          <a:endParaRPr lang="hr-H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500" kern="1200" dirty="0" smtClean="0"/>
            <a:t>Ispovijed, misa te svečana ceremonija proglašenja stavljanjem mača na ramena</a:t>
          </a:r>
          <a:endParaRPr lang="hr-HR" sz="1500" kern="1200" dirty="0"/>
        </a:p>
      </dsp:txBody>
      <dsp:txXfrm>
        <a:off x="6503594" y="2753245"/>
        <a:ext cx="3356173" cy="2390824"/>
      </dsp:txXfrm>
    </dsp:sp>
    <dsp:sp modelId="{48D147C0-054D-45B9-8057-32B7F6F45E74}">
      <dsp:nvSpPr>
        <dsp:cNvPr id="0" name=""/>
        <dsp:cNvSpPr/>
      </dsp:nvSpPr>
      <dsp:spPr>
        <a:xfrm>
          <a:off x="6836264" y="2512"/>
          <a:ext cx="2570778" cy="5141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/>
            <a:t>VITEZ</a:t>
          </a:r>
          <a:endParaRPr lang="hr-HR" sz="2800" kern="1200" dirty="0"/>
        </a:p>
      </dsp:txBody>
      <dsp:txXfrm>
        <a:off x="6836264" y="2512"/>
        <a:ext cx="2570778" cy="5141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EEA05-C743-4B6C-BC6D-D2D75C34A5FA}">
      <dsp:nvSpPr>
        <dsp:cNvPr id="0" name=""/>
        <dsp:cNvSpPr/>
      </dsp:nvSpPr>
      <dsp:spPr>
        <a:xfrm>
          <a:off x="0" y="0"/>
          <a:ext cx="10343642" cy="15373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 smtClean="0"/>
            <a:t>OKLOP (teži između 23 i 30 kg)</a:t>
          </a:r>
          <a:endParaRPr lang="hr-HR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Skromniji – kožni oklopi sa dodacima metalnih ringova (manja zaštita)</a:t>
          </a:r>
          <a:endParaRPr lang="hr-H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Bogatiji – cijeli metalni sa dodacima za potkoljenice i podlaktice (kvalitetniji)		</a:t>
          </a:r>
          <a:endParaRPr lang="hr-HR" sz="2000" kern="1200" dirty="0"/>
        </a:p>
      </dsp:txBody>
      <dsp:txXfrm>
        <a:off x="2222461" y="0"/>
        <a:ext cx="8121180" cy="1537335"/>
      </dsp:txXfrm>
    </dsp:sp>
    <dsp:sp modelId="{5CD51684-B697-4E11-A83A-6D28CBD5262D}">
      <dsp:nvSpPr>
        <dsp:cNvPr id="0" name=""/>
        <dsp:cNvSpPr/>
      </dsp:nvSpPr>
      <dsp:spPr>
        <a:xfrm>
          <a:off x="153733" y="153733"/>
          <a:ext cx="2068728" cy="122986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11" t="-4893" r="-947" b="-26535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1055CBD-8CAD-42D2-9AE2-D4C4FE3796CC}">
      <dsp:nvSpPr>
        <dsp:cNvPr id="0" name=""/>
        <dsp:cNvSpPr/>
      </dsp:nvSpPr>
      <dsp:spPr>
        <a:xfrm>
          <a:off x="0" y="1691068"/>
          <a:ext cx="10343642" cy="15373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 smtClean="0"/>
            <a:t>KACIGA</a:t>
          </a:r>
          <a:endParaRPr lang="hr-HR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Zatvoreni tip – zatvorena sa svih strana, samo ima pomični vizir</a:t>
          </a:r>
          <a:endParaRPr lang="hr-H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Otvoreni tip – pokriva samo gornji dio glave, prednji dio lica nezaštićen</a:t>
          </a:r>
          <a:endParaRPr lang="hr-HR" sz="2000" kern="1200" dirty="0"/>
        </a:p>
      </dsp:txBody>
      <dsp:txXfrm>
        <a:off x="2222461" y="1691068"/>
        <a:ext cx="8121180" cy="1537335"/>
      </dsp:txXfrm>
    </dsp:sp>
    <dsp:sp modelId="{DC6F0546-61AD-4E5E-B33D-7399A55541FA}">
      <dsp:nvSpPr>
        <dsp:cNvPr id="0" name=""/>
        <dsp:cNvSpPr/>
      </dsp:nvSpPr>
      <dsp:spPr>
        <a:xfrm>
          <a:off x="153733" y="1844802"/>
          <a:ext cx="2068728" cy="122986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3" r="-948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6CCE877-8905-4FC5-A3D9-CC3457E63E51}">
      <dsp:nvSpPr>
        <dsp:cNvPr id="0" name=""/>
        <dsp:cNvSpPr/>
      </dsp:nvSpPr>
      <dsp:spPr>
        <a:xfrm>
          <a:off x="0" y="3382137"/>
          <a:ext cx="10343642" cy="15373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 smtClean="0"/>
            <a:t>ŠTIT</a:t>
          </a:r>
          <a:endParaRPr lang="hr-HR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Okrugli – manji, koriste se uz koplje</a:t>
          </a:r>
          <a:endParaRPr lang="hr-H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U obliku grba – veći, koriste se za borbe na tlu</a:t>
          </a:r>
          <a:endParaRPr lang="hr-HR" sz="2000" kern="1200" dirty="0"/>
        </a:p>
      </dsp:txBody>
      <dsp:txXfrm>
        <a:off x="2222461" y="3382137"/>
        <a:ext cx="8121180" cy="1537335"/>
      </dsp:txXfrm>
    </dsp:sp>
    <dsp:sp modelId="{F7ED1944-77F5-4438-8325-F99FCBF38B44}">
      <dsp:nvSpPr>
        <dsp:cNvPr id="0" name=""/>
        <dsp:cNvSpPr/>
      </dsp:nvSpPr>
      <dsp:spPr>
        <a:xfrm>
          <a:off x="153733" y="3535870"/>
          <a:ext cx="2068728" cy="122986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67" r="-4042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AE48A9-BCD6-45F1-8C54-EEA3C5A13D41}">
      <dsp:nvSpPr>
        <dsp:cNvPr id="0" name=""/>
        <dsp:cNvSpPr/>
      </dsp:nvSpPr>
      <dsp:spPr>
        <a:xfrm>
          <a:off x="196040" y="829766"/>
          <a:ext cx="1778919" cy="3205074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848" t="-429" r="-3918" b="429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5CDDA6-F5CB-4D8B-8842-7CCC8A25044B}">
      <dsp:nvSpPr>
        <dsp:cNvPr id="0" name=""/>
        <dsp:cNvSpPr/>
      </dsp:nvSpPr>
      <dsp:spPr>
        <a:xfrm>
          <a:off x="0" y="4127024"/>
          <a:ext cx="2344461" cy="73758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/>
            <a:t>MAČ</a:t>
          </a:r>
        </a:p>
      </dsp:txBody>
      <dsp:txXfrm>
        <a:off x="0" y="4127024"/>
        <a:ext cx="2344461" cy="737583"/>
      </dsp:txXfrm>
    </dsp:sp>
    <dsp:sp modelId="{C75052B3-BBE5-4F2F-8149-C95740C90807}">
      <dsp:nvSpPr>
        <dsp:cNvPr id="0" name=""/>
        <dsp:cNvSpPr/>
      </dsp:nvSpPr>
      <dsp:spPr>
        <a:xfrm>
          <a:off x="2803924" y="829766"/>
          <a:ext cx="1778919" cy="3205074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49" t="-214" r="-5619" b="214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B7F95B-2191-43D0-84FC-E60A24F17850}">
      <dsp:nvSpPr>
        <dsp:cNvPr id="0" name=""/>
        <dsp:cNvSpPr/>
      </dsp:nvSpPr>
      <dsp:spPr>
        <a:xfrm>
          <a:off x="2511531" y="4127024"/>
          <a:ext cx="2344461" cy="73758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/>
            <a:t>BUZDOVAN</a:t>
          </a:r>
          <a:endParaRPr lang="hr-HR" sz="2800" kern="1200" dirty="0"/>
        </a:p>
      </dsp:txBody>
      <dsp:txXfrm>
        <a:off x="2511531" y="4127024"/>
        <a:ext cx="2344461" cy="737583"/>
      </dsp:txXfrm>
    </dsp:sp>
    <dsp:sp modelId="{844F3C47-CB02-4B98-8849-D876F67D9438}">
      <dsp:nvSpPr>
        <dsp:cNvPr id="0" name=""/>
        <dsp:cNvSpPr/>
      </dsp:nvSpPr>
      <dsp:spPr>
        <a:xfrm>
          <a:off x="5415457" y="829766"/>
          <a:ext cx="1771622" cy="3205074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588" t="214" r="-2196" b="-214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BA6887-9AD0-4579-822C-75585685D409}">
      <dsp:nvSpPr>
        <dsp:cNvPr id="0" name=""/>
        <dsp:cNvSpPr/>
      </dsp:nvSpPr>
      <dsp:spPr>
        <a:xfrm>
          <a:off x="5119416" y="4127024"/>
          <a:ext cx="2344461" cy="73758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/>
            <a:t>KOPLJE</a:t>
          </a:r>
        </a:p>
      </dsp:txBody>
      <dsp:txXfrm>
        <a:off x="5119416" y="4127024"/>
        <a:ext cx="2344461" cy="737583"/>
      </dsp:txXfrm>
    </dsp:sp>
    <dsp:sp modelId="{7D7A0CA4-DA6E-42DF-A9A3-B9268EA4D4FA}">
      <dsp:nvSpPr>
        <dsp:cNvPr id="0" name=""/>
        <dsp:cNvSpPr/>
      </dsp:nvSpPr>
      <dsp:spPr>
        <a:xfrm>
          <a:off x="8019694" y="829766"/>
          <a:ext cx="1778919" cy="3205074"/>
        </a:xfrm>
        <a:prstGeom prst="rect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144" t="-643" r="-19838" b="643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9625A6-E2CC-43B8-BF9A-D69E54610F75}">
      <dsp:nvSpPr>
        <dsp:cNvPr id="0" name=""/>
        <dsp:cNvSpPr/>
      </dsp:nvSpPr>
      <dsp:spPr>
        <a:xfrm>
          <a:off x="7727300" y="4127024"/>
          <a:ext cx="2344461" cy="73758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/>
            <a:t>RATNI ČEKIĆ</a:t>
          </a:r>
        </a:p>
      </dsp:txBody>
      <dsp:txXfrm>
        <a:off x="7727300" y="4127024"/>
        <a:ext cx="2344461" cy="7375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8B8829-1384-4ACF-9818-1237353FB3DD}">
      <dsp:nvSpPr>
        <dsp:cNvPr id="0" name=""/>
        <dsp:cNvSpPr/>
      </dsp:nvSpPr>
      <dsp:spPr>
        <a:xfrm>
          <a:off x="185" y="46228"/>
          <a:ext cx="1894332" cy="36921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C036D5-C6FC-4C7D-BA80-5B6F1E7EBFB1}">
      <dsp:nvSpPr>
        <dsp:cNvPr id="0" name=""/>
        <dsp:cNvSpPr/>
      </dsp:nvSpPr>
      <dsp:spPr>
        <a:xfrm>
          <a:off x="94902" y="183128"/>
          <a:ext cx="1704899" cy="2816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DDE449-A5E3-4096-AF36-0A737475EF06}">
      <dsp:nvSpPr>
        <dsp:cNvPr id="0" name=""/>
        <dsp:cNvSpPr/>
      </dsp:nvSpPr>
      <dsp:spPr>
        <a:xfrm>
          <a:off x="85764" y="3279283"/>
          <a:ext cx="1704899" cy="3788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/>
            <a:t>IVANOVCI</a:t>
          </a:r>
          <a:endParaRPr lang="hr-HR" sz="1600" b="1" kern="1200" dirty="0"/>
        </a:p>
      </dsp:txBody>
      <dsp:txXfrm>
        <a:off x="85764" y="3279283"/>
        <a:ext cx="1704899" cy="378848"/>
      </dsp:txXfrm>
    </dsp:sp>
    <dsp:sp modelId="{8309C6B3-0ECA-440C-81F0-BBE7E4967326}">
      <dsp:nvSpPr>
        <dsp:cNvPr id="0" name=""/>
        <dsp:cNvSpPr/>
      </dsp:nvSpPr>
      <dsp:spPr>
        <a:xfrm>
          <a:off x="85764" y="3028970"/>
          <a:ext cx="1704899" cy="222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 smtClean="0"/>
            <a:t>MALTEŠKI RED</a:t>
          </a:r>
          <a:endParaRPr lang="hr-HR" sz="1000" kern="1200" dirty="0"/>
        </a:p>
      </dsp:txBody>
      <dsp:txXfrm>
        <a:off x="85764" y="3028970"/>
        <a:ext cx="1704899" cy="222880"/>
      </dsp:txXfrm>
    </dsp:sp>
    <dsp:sp modelId="{929B0865-CAD1-4C2E-A21E-8AED26394F56}">
      <dsp:nvSpPr>
        <dsp:cNvPr id="0" name=""/>
        <dsp:cNvSpPr/>
      </dsp:nvSpPr>
      <dsp:spPr>
        <a:xfrm>
          <a:off x="2273871" y="46228"/>
          <a:ext cx="1894332" cy="36921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B587CB-08B5-4E68-88A5-105A49456EDE}">
      <dsp:nvSpPr>
        <dsp:cNvPr id="0" name=""/>
        <dsp:cNvSpPr/>
      </dsp:nvSpPr>
      <dsp:spPr>
        <a:xfrm>
          <a:off x="2368587" y="183128"/>
          <a:ext cx="1704899" cy="281661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66D75A-06EC-49F2-8F30-35C5EE5D8207}">
      <dsp:nvSpPr>
        <dsp:cNvPr id="0" name=""/>
        <dsp:cNvSpPr/>
      </dsp:nvSpPr>
      <dsp:spPr>
        <a:xfrm>
          <a:off x="2359449" y="3279283"/>
          <a:ext cx="1704899" cy="3788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/>
            <a:t>TEUTONCI</a:t>
          </a:r>
          <a:endParaRPr lang="hr-HR" sz="1600" b="1" kern="1200" dirty="0"/>
        </a:p>
      </dsp:txBody>
      <dsp:txXfrm>
        <a:off x="2359449" y="3279283"/>
        <a:ext cx="1704899" cy="378848"/>
      </dsp:txXfrm>
    </dsp:sp>
    <dsp:sp modelId="{A72BA235-8ABB-43F8-A607-BD51BF3C8316}">
      <dsp:nvSpPr>
        <dsp:cNvPr id="0" name=""/>
        <dsp:cNvSpPr/>
      </dsp:nvSpPr>
      <dsp:spPr>
        <a:xfrm>
          <a:off x="2336569" y="3038114"/>
          <a:ext cx="1704899" cy="222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 smtClean="0"/>
            <a:t>TEUTONSKI VITEŠKI RED</a:t>
          </a:r>
          <a:endParaRPr lang="hr-HR" sz="1000" kern="1200" dirty="0"/>
        </a:p>
      </dsp:txBody>
      <dsp:txXfrm>
        <a:off x="2336569" y="3038114"/>
        <a:ext cx="1704899" cy="222880"/>
      </dsp:txXfrm>
    </dsp:sp>
    <dsp:sp modelId="{418D24EA-72A1-4F15-A817-68A90B53826A}">
      <dsp:nvSpPr>
        <dsp:cNvPr id="0" name=""/>
        <dsp:cNvSpPr/>
      </dsp:nvSpPr>
      <dsp:spPr>
        <a:xfrm>
          <a:off x="4547556" y="46228"/>
          <a:ext cx="1894332" cy="36921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98B32E-CFDB-4C78-933D-21BD5F506F13}">
      <dsp:nvSpPr>
        <dsp:cNvPr id="0" name=""/>
        <dsp:cNvSpPr/>
      </dsp:nvSpPr>
      <dsp:spPr>
        <a:xfrm>
          <a:off x="4642273" y="183128"/>
          <a:ext cx="1704899" cy="2816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759994-49A1-4E93-B2C6-ABC4032BFA41}">
      <dsp:nvSpPr>
        <dsp:cNvPr id="0" name=""/>
        <dsp:cNvSpPr/>
      </dsp:nvSpPr>
      <dsp:spPr>
        <a:xfrm>
          <a:off x="4633134" y="3279283"/>
          <a:ext cx="1704899" cy="3788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/>
            <a:t>TEMPLARI</a:t>
          </a:r>
          <a:endParaRPr lang="hr-HR" sz="1600" b="1" kern="1200" dirty="0"/>
        </a:p>
      </dsp:txBody>
      <dsp:txXfrm>
        <a:off x="4633134" y="3279283"/>
        <a:ext cx="1704899" cy="378848"/>
      </dsp:txXfrm>
    </dsp:sp>
    <dsp:sp modelId="{E3CCAEF3-5A93-4856-A630-8BF24F020461}">
      <dsp:nvSpPr>
        <dsp:cNvPr id="0" name=""/>
        <dsp:cNvSpPr/>
      </dsp:nvSpPr>
      <dsp:spPr>
        <a:xfrm>
          <a:off x="4642273" y="3028970"/>
          <a:ext cx="1704899" cy="222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 smtClean="0"/>
            <a:t>HRAMOVNICI</a:t>
          </a:r>
          <a:endParaRPr lang="hr-HR" sz="1000" kern="1200" dirty="0"/>
        </a:p>
      </dsp:txBody>
      <dsp:txXfrm>
        <a:off x="4642273" y="3028970"/>
        <a:ext cx="1704899" cy="222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ovijest.hr/bitkeiratovi/vitezovi-cvijet-srednjovjekovnog-ratnistv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04035" y="0"/>
            <a:ext cx="9282225" cy="2342152"/>
          </a:xfrm>
        </p:spPr>
        <p:txBody>
          <a:bodyPr>
            <a:normAutofit/>
          </a:bodyPr>
          <a:lstStyle/>
          <a:p>
            <a:r>
              <a:rPr lang="hr-HR" sz="7200" dirty="0" smtClean="0">
                <a:solidFill>
                  <a:schemeClr val="bg1"/>
                </a:solidFill>
              </a:rPr>
              <a:t>VITEZOVI I VITEŠKA KULTURA</a:t>
            </a:r>
            <a:endParaRPr lang="hr-HR" sz="7200" dirty="0">
              <a:solidFill>
                <a:schemeClr val="bg1"/>
              </a:solidFill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006317" y="6201772"/>
            <a:ext cx="4008475" cy="422312"/>
          </a:xfrm>
        </p:spPr>
        <p:txBody>
          <a:bodyPr>
            <a:normAutofit lnSpcReduction="10000"/>
          </a:bodyPr>
          <a:lstStyle/>
          <a:p>
            <a:r>
              <a:rPr lang="hr-HR" sz="2400" dirty="0" smtClean="0">
                <a:solidFill>
                  <a:schemeClr val="bg1"/>
                </a:solidFill>
              </a:rPr>
              <a:t>ENA PASSERO, 6. B</a:t>
            </a:r>
            <a:endParaRPr lang="hr-H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97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VITEŠKI REDOVI</a:t>
            </a:r>
            <a:endParaRPr lang="hr-HR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sz="half" idx="2"/>
          </p:nvPr>
        </p:nvSpPr>
        <p:spPr>
          <a:xfrm>
            <a:off x="1257300" y="1801368"/>
            <a:ext cx="3360420" cy="4104132"/>
          </a:xfrm>
        </p:spPr>
        <p:txBody>
          <a:bodyPr>
            <a:normAutofit fontScale="85000" lnSpcReduction="10000"/>
          </a:bodyPr>
          <a:lstStyle/>
          <a:p>
            <a:r>
              <a:rPr lang="hr-HR" dirty="0" smtClean="0"/>
              <a:t>Duhovno-viteške zajednice nastale za vrijeme križarskih ratova</a:t>
            </a:r>
          </a:p>
          <a:p>
            <a:r>
              <a:rPr lang="hr-HR" dirty="0" smtClean="0"/>
              <a:t>Povezivale su humanitarni rad sa strogim redovničkim pravilima te zaštitničkom i vojnom ulogom vitezova</a:t>
            </a:r>
          </a:p>
          <a:p>
            <a:r>
              <a:rPr lang="hr-HR" dirty="0" smtClean="0"/>
              <a:t>S vremenom njihova sveta dužnost postala je obrana svetih mjesta</a:t>
            </a:r>
          </a:p>
          <a:p>
            <a:r>
              <a:rPr lang="hr-HR" dirty="0" smtClean="0"/>
              <a:t>Djeluju i danas i njihova dužnost je očuvanje vjere</a:t>
            </a:r>
          </a:p>
          <a:p>
            <a:pPr lvl="1"/>
            <a:r>
              <a:rPr lang="hr-HR" dirty="0" smtClean="0"/>
              <a:t>Jedan od načina očuvanja tradicije viteza i viteške kulture</a:t>
            </a:r>
          </a:p>
        </p:txBody>
      </p:sp>
      <p:sp>
        <p:nvSpPr>
          <p:cNvPr id="8" name="Rezervirano mjesto teksta 7"/>
          <p:cNvSpPr>
            <a:spLocks noGrp="1"/>
          </p:cNvSpPr>
          <p:nvPr>
            <p:ph type="body" sz="quarter" idx="3"/>
          </p:nvPr>
        </p:nvSpPr>
        <p:spPr>
          <a:xfrm>
            <a:off x="6633864" y="1312665"/>
            <a:ext cx="4800600" cy="632529"/>
          </a:xfrm>
        </p:spPr>
        <p:txBody>
          <a:bodyPr/>
          <a:lstStyle/>
          <a:p>
            <a:r>
              <a:rPr lang="hr-HR" dirty="0" smtClean="0"/>
              <a:t>NAJPOZNATIJI VITEŠKI REDOVI</a:t>
            </a:r>
            <a:endParaRPr lang="hr-HR" dirty="0"/>
          </a:p>
        </p:txBody>
      </p:sp>
      <p:graphicFrame>
        <p:nvGraphicFramePr>
          <p:cNvPr id="10" name="Rezervirano mjesto sadržaja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344078261"/>
              </p:ext>
            </p:extLst>
          </p:nvPr>
        </p:nvGraphicFramePr>
        <p:xfrm>
          <a:off x="4992688" y="2120900"/>
          <a:ext cx="6442075" cy="378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244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05751"/>
          </a:xfrm>
        </p:spPr>
        <p:txBody>
          <a:bodyPr>
            <a:normAutofit/>
          </a:bodyPr>
          <a:lstStyle/>
          <a:p>
            <a:r>
              <a:rPr lang="hr-HR" sz="4000" dirty="0" smtClean="0"/>
              <a:t>IZVORI:</a:t>
            </a:r>
            <a:endParaRPr lang="hr-HR" sz="40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1251678" y="1325881"/>
            <a:ext cx="10178322" cy="4791456"/>
          </a:xfrm>
        </p:spPr>
        <p:txBody>
          <a:bodyPr>
            <a:normAutofit fontScale="70000" lnSpcReduction="20000"/>
          </a:bodyPr>
          <a:lstStyle/>
          <a:p>
            <a:r>
              <a:rPr lang="hr-HR" u="sng" dirty="0">
                <a:solidFill>
                  <a:srgbClr val="0070C0"/>
                </a:solidFill>
                <a:hlinkClick r:id="rId2"/>
              </a:rPr>
              <a:t>https://povijest.hr/bitkeiratovi/vitezovi-cvijet-srednjovjekovnog-ratnistva/</a:t>
            </a:r>
            <a:endParaRPr lang="hr-HR" dirty="0">
              <a:solidFill>
                <a:srgbClr val="0070C0"/>
              </a:solidFill>
              <a:hlinkClick r:id="rId2"/>
            </a:endParaRPr>
          </a:p>
          <a:p>
            <a:r>
              <a:rPr lang="hr-HR" u="sng" dirty="0">
                <a:solidFill>
                  <a:srgbClr val="0070C0"/>
                </a:solidFill>
                <a:hlinkClick r:id="rId2"/>
              </a:rPr>
              <a:t>https://bvkkvitez.webs.com/oprema</a:t>
            </a:r>
            <a:endParaRPr lang="hr-HR" dirty="0">
              <a:solidFill>
                <a:srgbClr val="0070C0"/>
              </a:solidFill>
              <a:hlinkClick r:id="rId2"/>
            </a:endParaRPr>
          </a:p>
          <a:p>
            <a:r>
              <a:rPr lang="hr-HR" u="sng" dirty="0">
                <a:solidFill>
                  <a:srgbClr val="0070C0"/>
                </a:solidFill>
                <a:hlinkClick r:id="rId2"/>
              </a:rPr>
              <a:t>https://hr.wikipedia.org/wiki/Vitez_(naslov)</a:t>
            </a:r>
            <a:endParaRPr lang="hr-HR" dirty="0">
              <a:solidFill>
                <a:srgbClr val="0070C0"/>
              </a:solidFill>
              <a:hlinkClick r:id="rId2"/>
            </a:endParaRPr>
          </a:p>
          <a:p>
            <a:r>
              <a:rPr lang="hr-HR" u="sng" dirty="0">
                <a:solidFill>
                  <a:srgbClr val="0070C0"/>
                </a:solidFill>
                <a:hlinkClick r:id="rId2"/>
              </a:rPr>
              <a:t>https://tribun.hr/kako-se-postajalo-srednjovjekovnim-vitezom/</a:t>
            </a:r>
            <a:endParaRPr lang="hr-HR" dirty="0">
              <a:solidFill>
                <a:srgbClr val="0070C0"/>
              </a:solidFill>
              <a:hlinkClick r:id="rId2"/>
            </a:endParaRPr>
          </a:p>
          <a:p>
            <a:r>
              <a:rPr lang="hr-HR" u="sng" dirty="0">
                <a:solidFill>
                  <a:srgbClr val="0070C0"/>
                </a:solidFill>
                <a:hlinkClick r:id="rId2"/>
              </a:rPr>
              <a:t>https://hr.wikipedia.org/wiki/Dodatak:Popis_poznatih_plemi%C4%87kih_obitelji_iz_Hrvatske</a:t>
            </a:r>
            <a:endParaRPr lang="hr-HR" dirty="0">
              <a:solidFill>
                <a:srgbClr val="0070C0"/>
              </a:solidFill>
              <a:hlinkClick r:id="rId2"/>
            </a:endParaRPr>
          </a:p>
          <a:p>
            <a:r>
              <a:rPr lang="hr-HR" u="sng" dirty="0">
                <a:solidFill>
                  <a:srgbClr val="0070C0"/>
                </a:solidFill>
                <a:hlinkClick r:id="rId2"/>
              </a:rPr>
              <a:t>https://podarilove.ru/hr/vidy-dospehov-rycarei-dlya-vseh-i-obo-vsem-bronya-stala-ne-nuzhna-iz-za/</a:t>
            </a:r>
            <a:endParaRPr lang="hr-HR" dirty="0">
              <a:solidFill>
                <a:srgbClr val="0070C0"/>
              </a:solidFill>
              <a:hlinkClick r:id="rId2"/>
            </a:endParaRPr>
          </a:p>
          <a:p>
            <a:r>
              <a:rPr lang="hr-HR" u="sng" dirty="0">
                <a:solidFill>
                  <a:srgbClr val="0070C0"/>
                </a:solidFill>
                <a:hlinkClick r:id="rId2"/>
              </a:rPr>
              <a:t>http://www.mhz.hr/Doga%C4%91anja/Vite%C5%A1ki-turnir-08.-lipnja-2019_8278</a:t>
            </a:r>
            <a:endParaRPr lang="hr-HR" dirty="0">
              <a:solidFill>
                <a:srgbClr val="0070C0"/>
              </a:solidFill>
              <a:hlinkClick r:id="rId2"/>
            </a:endParaRPr>
          </a:p>
          <a:p>
            <a:r>
              <a:rPr lang="hr-HR" u="sng" dirty="0">
                <a:solidFill>
                  <a:srgbClr val="0070C0"/>
                </a:solidFill>
                <a:hlinkClick r:id="rId2"/>
              </a:rPr>
              <a:t>https://www.wishmama.hr/preporuke/mozaik/srednjovjekovni-viteski-turnir-nadomak-zagreba/</a:t>
            </a:r>
            <a:endParaRPr lang="hr-HR" dirty="0">
              <a:solidFill>
                <a:srgbClr val="0070C0"/>
              </a:solidFill>
              <a:hlinkClick r:id="rId2"/>
            </a:endParaRPr>
          </a:p>
          <a:p>
            <a:r>
              <a:rPr lang="hr-HR" u="sng" dirty="0">
                <a:solidFill>
                  <a:srgbClr val="0070C0"/>
                </a:solidFill>
                <a:hlinkClick r:id="rId2"/>
              </a:rPr>
              <a:t>https://cuvari.hr/kalendar-dogadanja/</a:t>
            </a:r>
            <a:endParaRPr lang="hr-HR" dirty="0">
              <a:solidFill>
                <a:srgbClr val="0070C0"/>
              </a:solidFill>
              <a:hlinkClick r:id="rId2"/>
            </a:endParaRPr>
          </a:p>
          <a:p>
            <a:r>
              <a:rPr lang="hr-HR" u="sng" dirty="0">
                <a:solidFill>
                  <a:srgbClr val="0070C0"/>
                </a:solidFill>
                <a:hlinkClick r:id="rId2"/>
              </a:rPr>
              <a:t>https://siscia.hr/putujemo-kroz-povijest-srednjvjekovno-vitestvo/</a:t>
            </a:r>
            <a:endParaRPr lang="hr-HR" dirty="0">
              <a:solidFill>
                <a:srgbClr val="0070C0"/>
              </a:solidFill>
              <a:hlinkClick r:id="rId2"/>
            </a:endParaRPr>
          </a:p>
          <a:p>
            <a:r>
              <a:rPr lang="hr-HR" u="sng" dirty="0">
                <a:solidFill>
                  <a:srgbClr val="0070C0"/>
                </a:solidFill>
                <a:hlinkClick r:id="rId2"/>
              </a:rPr>
              <a:t>https://vojnapovijest.vecernji.hr/vojna-povijest/vitezovi-u-srednjem-vijeku-959789</a:t>
            </a:r>
            <a:endParaRPr lang="hr-HR" dirty="0">
              <a:solidFill>
                <a:srgbClr val="0070C0"/>
              </a:solidFill>
              <a:hlinkClick r:id="rId2"/>
            </a:endParaRPr>
          </a:p>
          <a:p>
            <a:r>
              <a:rPr lang="hr-HR" u="sng" dirty="0">
                <a:solidFill>
                  <a:srgbClr val="0070C0"/>
                </a:solidFill>
                <a:hlinkClick r:id="rId2"/>
              </a:rPr>
              <a:t>https://www.enciklopedija.hr/natuknica.aspx?id=64899</a:t>
            </a:r>
            <a:endParaRPr lang="hr-HR" dirty="0">
              <a:solidFill>
                <a:srgbClr val="0070C0"/>
              </a:solidFill>
              <a:hlinkClick r:id="rId2"/>
            </a:endParaRPr>
          </a:p>
          <a:p>
            <a:r>
              <a:rPr lang="hr-HR" u="sng" dirty="0">
                <a:solidFill>
                  <a:srgbClr val="0070C0"/>
                </a:solidFill>
                <a:hlinkClick r:id="rId2"/>
              </a:rPr>
              <a:t>https://www.enciklopedija.hr/natuknica.aspx?ID=64897</a:t>
            </a:r>
            <a:endParaRPr lang="hr-HR" dirty="0">
              <a:solidFill>
                <a:srgbClr val="0070C0"/>
              </a:solidFill>
              <a:hlinkClick r:id="rId2"/>
            </a:endParaRPr>
          </a:p>
          <a:p>
            <a:r>
              <a:rPr lang="hr-HR" u="sng" dirty="0">
                <a:solidFill>
                  <a:srgbClr val="0070C0"/>
                </a:solidFill>
                <a:hlinkClick r:id="rId2"/>
              </a:rPr>
              <a:t>https://hr.wikipedia.org/wiki/Teutonski_vite%C5%A1ki_red</a:t>
            </a:r>
            <a:endParaRPr lang="hr-HR" dirty="0">
              <a:solidFill>
                <a:srgbClr val="0070C0"/>
              </a:solidFill>
              <a:hlinkClick r:id="rId2"/>
            </a:endParaRPr>
          </a:p>
          <a:p>
            <a:r>
              <a:rPr lang="hr-HR" u="sng" dirty="0">
                <a:solidFill>
                  <a:srgbClr val="0070C0"/>
                </a:solidFill>
                <a:hlinkClick r:id="rId2"/>
              </a:rPr>
              <a:t>https://</a:t>
            </a:r>
            <a:r>
              <a:rPr lang="hr-HR" u="sng" dirty="0" smtClean="0">
                <a:solidFill>
                  <a:srgbClr val="0070C0"/>
                </a:solidFill>
                <a:hlinkClick r:id="rId2"/>
              </a:rPr>
              <a:t>hr.wikipedia.org/wiki/Ivanovci</a:t>
            </a:r>
          </a:p>
          <a:p>
            <a:r>
              <a:rPr lang="hr-HR" u="sng" dirty="0" smtClean="0">
                <a:solidFill>
                  <a:srgbClr val="0070C0"/>
                </a:solidFill>
                <a:hlinkClick r:id="rId2"/>
              </a:rPr>
              <a:t>https</a:t>
            </a:r>
            <a:r>
              <a:rPr lang="hr-HR" u="sng" dirty="0">
                <a:solidFill>
                  <a:srgbClr val="0070C0"/>
                </a:solidFill>
                <a:hlinkClick r:id="rId2"/>
              </a:rPr>
              <a:t>://hr.wikipedia.org/wiki/Templari</a:t>
            </a:r>
            <a:endParaRPr lang="hr-HR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0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680485"/>
          </a:xfrm>
        </p:spPr>
        <p:txBody>
          <a:bodyPr>
            <a:normAutofit/>
          </a:bodyPr>
          <a:lstStyle/>
          <a:p>
            <a:r>
              <a:rPr lang="hr-HR" sz="2000" dirty="0" err="1"/>
              <a:t>tkO</a:t>
            </a:r>
            <a:r>
              <a:rPr lang="hr-HR" sz="2000" dirty="0"/>
              <a:t> JE VITEZ?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6" y="218879"/>
            <a:ext cx="4169664" cy="6433662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7910623" y="1541721"/>
            <a:ext cx="3997842" cy="4933507"/>
          </a:xfrm>
        </p:spPr>
        <p:txBody>
          <a:bodyPr>
            <a:normAutofit/>
          </a:bodyPr>
          <a:lstStyle/>
          <a:p>
            <a:r>
              <a:rPr lang="hr-HR" dirty="0"/>
              <a:t>Vojnik koji je slijedio plemića ili sam plemić koji je išao u vojni pohod u ime kralja.</a:t>
            </a:r>
          </a:p>
          <a:p>
            <a:r>
              <a:rPr lang="hr-HR" dirty="0"/>
              <a:t>U srednjem vijeku činili su poseban stalež – ratnici koji su nosili oružje.</a:t>
            </a:r>
          </a:p>
          <a:p>
            <a:r>
              <a:rPr lang="hr-HR" dirty="0"/>
              <a:t>Razvili tzv. kodeks časti (</a:t>
            </a:r>
            <a:r>
              <a:rPr lang="hr-HR" dirty="0" err="1"/>
              <a:t>codes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honour</a:t>
            </a:r>
            <a:r>
              <a:rPr lang="hr-HR" dirty="0"/>
              <a:t>) koji se odnosio na vjernost i čestitost, spoj snage i odvažnosti, vještine i hrabrosti</a:t>
            </a:r>
            <a:r>
              <a:rPr lang="hr-HR" dirty="0" smtClean="0"/>
              <a:t>.</a:t>
            </a:r>
          </a:p>
          <a:p>
            <a:r>
              <a:rPr lang="hr-HR" dirty="0" smtClean="0"/>
              <a:t>Danas se u Ujedinjenom Kraljevstvu titula viteza dodjeljuje za službu ili životno djelo kako muškarcima - </a:t>
            </a:r>
            <a:r>
              <a:rPr lang="hr-HR" b="1" i="1" dirty="0" smtClean="0"/>
              <a:t>„sir”, </a:t>
            </a:r>
            <a:r>
              <a:rPr lang="hr-HR" dirty="0" smtClean="0"/>
              <a:t>tako i ženama - </a:t>
            </a:r>
            <a:r>
              <a:rPr lang="hr-HR" b="1" i="1" dirty="0" smtClean="0"/>
              <a:t>„lady”</a:t>
            </a:r>
            <a:r>
              <a:rPr lang="hr-HR" dirty="0" smtClean="0"/>
              <a:t>.</a:t>
            </a:r>
          </a:p>
          <a:p>
            <a:r>
              <a:rPr lang="hr-HR" dirty="0" smtClean="0"/>
              <a:t>U Hrvatskoj je to počasna oznaka za hrvatske branitelje u Domovinskom ratu.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3366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VITEŠKO ŠKOLOVANJE</a:t>
            </a:r>
            <a:endParaRPr lang="hr-HR" dirty="0"/>
          </a:p>
        </p:txBody>
      </p:sp>
      <p:graphicFrame>
        <p:nvGraphicFramePr>
          <p:cNvPr id="12" name="Rezervirano mjesto sadržaja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02585629"/>
              </p:ext>
            </p:extLst>
          </p:nvPr>
        </p:nvGraphicFramePr>
        <p:xfrm>
          <a:off x="6743700" y="1619250"/>
          <a:ext cx="4800600" cy="3619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Rezervirano mjesto sadržaja 8"/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2440671"/>
            <a:ext cx="5158266" cy="1976658"/>
          </a:xfrm>
        </p:spPr>
      </p:pic>
      <p:sp>
        <p:nvSpPr>
          <p:cNvPr id="10" name="Pravokutnik 9"/>
          <p:cNvSpPr/>
          <p:nvPr/>
        </p:nvSpPr>
        <p:spPr>
          <a:xfrm>
            <a:off x="1715676" y="5474755"/>
            <a:ext cx="92503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600" b="1" i="1" dirty="0" smtClean="0">
                <a:solidFill>
                  <a:srgbClr val="202122"/>
                </a:solidFill>
                <a:latin typeface="Arial" panose="020B0604020202020204" pitchFamily="34" charset="0"/>
              </a:rPr>
              <a:t>"</a:t>
            </a:r>
            <a:r>
              <a:rPr lang="hr-HR" sz="1600" b="1" i="1" dirty="0">
                <a:solidFill>
                  <a:srgbClr val="202122"/>
                </a:solidFill>
                <a:latin typeface="Arial" panose="020B0604020202020204" pitchFamily="34" charset="0"/>
              </a:rPr>
              <a:t>Da štiti Crkvu, da se bori protiv izdaje, da poštuje svećenički stalež (</a:t>
            </a:r>
            <a:r>
              <a:rPr lang="hr-HR" sz="1600" b="1" i="1" dirty="0" err="1">
                <a:solidFill>
                  <a:srgbClr val="202122"/>
                </a:solidFill>
                <a:latin typeface="Arial" panose="020B0604020202020204" pitchFamily="34" charset="0"/>
              </a:rPr>
              <a:t>oratores</a:t>
            </a:r>
            <a:r>
              <a:rPr lang="hr-HR" sz="1600" b="1" i="1" dirty="0">
                <a:solidFill>
                  <a:srgbClr val="202122"/>
                </a:solidFill>
                <a:latin typeface="Arial" panose="020B0604020202020204" pitchFamily="34" charset="0"/>
              </a:rPr>
              <a:t>), da otklanja nepravdu od siromašnih, da zavodi mir u vašem kraju, da prolije krv za svoju braću i da, ako doista ustreba, položi i svoj život</a:t>
            </a:r>
            <a:r>
              <a:rPr lang="hr-HR" sz="1600" b="1" i="1" dirty="0" smtClean="0">
                <a:solidFill>
                  <a:srgbClr val="202122"/>
                </a:solidFill>
                <a:latin typeface="Arial" panose="020B0604020202020204" pitchFamily="34" charset="0"/>
              </a:rPr>
              <a:t>.„</a:t>
            </a:r>
            <a:r>
              <a:rPr lang="hr-HR" sz="1600" dirty="0" smtClean="0">
                <a:solidFill>
                  <a:srgbClr val="202122"/>
                </a:solidFill>
                <a:latin typeface="Arial" panose="020B0604020202020204" pitchFamily="34" charset="0"/>
              </a:rPr>
              <a:t>   </a:t>
            </a:r>
          </a:p>
          <a:p>
            <a:pPr algn="just"/>
            <a:r>
              <a:rPr lang="hr-HR" sz="1600" dirty="0">
                <a:solidFill>
                  <a:srgbClr val="202122"/>
                </a:solidFill>
                <a:latin typeface="Arial" panose="020B0604020202020204" pitchFamily="34" charset="0"/>
              </a:rPr>
              <a:t>	</a:t>
            </a:r>
            <a:r>
              <a:rPr lang="hr-HR" sz="1600" dirty="0" smtClean="0">
                <a:solidFill>
                  <a:srgbClr val="202122"/>
                </a:solidFill>
                <a:latin typeface="Arial" panose="020B0604020202020204" pitchFamily="34" charset="0"/>
              </a:rPr>
              <a:t>											   </a:t>
            </a:r>
            <a:r>
              <a:rPr lang="hr-HR" sz="1600" i="1" dirty="0" smtClean="0">
                <a:solidFill>
                  <a:srgbClr val="202122"/>
                </a:solidFill>
                <a:latin typeface="Arial" panose="020B0604020202020204" pitchFamily="34" charset="0"/>
              </a:rPr>
              <a:t>John od </a:t>
            </a:r>
            <a:r>
              <a:rPr lang="hr-HR" sz="1600" i="1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Salisburya</a:t>
            </a:r>
            <a:r>
              <a:rPr lang="hr-HR" sz="1600" i="1" dirty="0" smtClean="0">
                <a:solidFill>
                  <a:srgbClr val="202122"/>
                </a:solidFill>
                <a:latin typeface="Arial" panose="020B0604020202020204" pitchFamily="34" charset="0"/>
              </a:rPr>
              <a:t> o funkciji viteštva</a:t>
            </a:r>
            <a:endParaRPr lang="hr-HR" sz="1600" i="1" dirty="0"/>
          </a:p>
        </p:txBody>
      </p:sp>
    </p:spTree>
    <p:extLst>
      <p:ext uri="{BB962C8B-B14F-4D97-AF65-F5344CB8AC3E}">
        <p14:creationId xmlns:p14="http://schemas.microsoft.com/office/powerpoint/2010/main" val="132554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VITEŠKO ŠKOLOVANJE</a:t>
            </a:r>
          </a:p>
        </p:txBody>
      </p:sp>
      <p:graphicFrame>
        <p:nvGraphicFramePr>
          <p:cNvPr id="7" name="Rezervirano mjesto sadržaja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310383"/>
              </p:ext>
            </p:extLst>
          </p:nvPr>
        </p:nvGraphicFramePr>
        <p:xfrm>
          <a:off x="1251678" y="1243583"/>
          <a:ext cx="10179050" cy="5146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kstniOkvir 8"/>
          <p:cNvSpPr txBox="1"/>
          <p:nvPr/>
        </p:nvSpPr>
        <p:spPr>
          <a:xfrm rot="940277">
            <a:off x="8304325" y="679864"/>
            <a:ext cx="3767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„IMENUJEM TE VITEZOM!”</a:t>
            </a:r>
            <a:endParaRPr lang="hr-H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783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VITEŠKA OPREMA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9308776"/>
              </p:ext>
            </p:extLst>
          </p:nvPr>
        </p:nvGraphicFramePr>
        <p:xfrm>
          <a:off x="1250950" y="1545336"/>
          <a:ext cx="10343642" cy="4919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307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Viteška oprema - oružje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0262748"/>
              </p:ext>
            </p:extLst>
          </p:nvPr>
        </p:nvGraphicFramePr>
        <p:xfrm>
          <a:off x="1169929" y="1222320"/>
          <a:ext cx="10179050" cy="4864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999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12751" y="475488"/>
            <a:ext cx="3931919" cy="850606"/>
          </a:xfrm>
        </p:spPr>
        <p:txBody>
          <a:bodyPr>
            <a:noAutofit/>
          </a:bodyPr>
          <a:lstStyle/>
          <a:p>
            <a:r>
              <a:rPr lang="hr-HR" sz="2800" dirty="0" smtClean="0"/>
              <a:t>VITEŠKI TURNIRI</a:t>
            </a:r>
            <a:endParaRPr lang="hr-HR" sz="2800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1653870"/>
            <a:ext cx="6290930" cy="3445654"/>
          </a:xfrm>
        </p:spPr>
      </p:pic>
      <p:sp>
        <p:nvSpPr>
          <p:cNvPr id="7" name="Rezervirano mjesto teksta 6"/>
          <p:cNvSpPr>
            <a:spLocks noGrp="1"/>
          </p:cNvSpPr>
          <p:nvPr>
            <p:ph type="body" sz="half" idx="2"/>
          </p:nvPr>
        </p:nvSpPr>
        <p:spPr>
          <a:xfrm>
            <a:off x="8027581" y="1741336"/>
            <a:ext cx="3817089" cy="4164164"/>
          </a:xfrm>
        </p:spPr>
        <p:txBody>
          <a:bodyPr/>
          <a:lstStyle/>
          <a:p>
            <a:r>
              <a:rPr lang="hr-HR" dirty="0" smtClean="0">
                <a:sym typeface="Wingdings 3" panose="05040102010807070707" pitchFamily="18" charset="2"/>
              </a:rPr>
              <a:t> </a:t>
            </a:r>
            <a:r>
              <a:rPr lang="hr-HR" dirty="0">
                <a:sym typeface="Wingdings 3" panose="05040102010807070707" pitchFamily="18" charset="2"/>
              </a:rPr>
              <a:t>Dobar test fizičke spreme </a:t>
            </a:r>
            <a:r>
              <a:rPr lang="hr-HR" dirty="0" smtClean="0">
                <a:sym typeface="Wingdings 3" panose="05040102010807070707" pitchFamily="18" charset="2"/>
              </a:rPr>
              <a:t>viteza</a:t>
            </a:r>
          </a:p>
          <a:p>
            <a:r>
              <a:rPr lang="hr-HR" dirty="0" smtClean="0">
                <a:sym typeface="Wingdings 3" panose="05040102010807070707" pitchFamily="18" charset="2"/>
              </a:rPr>
              <a:t> U početku su bili realni i koristilo se pravo oružje, što znači da su često rezultirali krvavim ishodom – crkva je tada ponekad odbijala vitezu pružiti crkveni pokop</a:t>
            </a:r>
          </a:p>
          <a:p>
            <a:r>
              <a:rPr lang="hr-HR" dirty="0" smtClean="0">
                <a:sym typeface="Wingdings 3" panose="05040102010807070707" pitchFamily="18" charset="2"/>
              </a:rPr>
              <a:t> U 13. st promijenili su pravila i morale su se koristiti </a:t>
            </a:r>
            <a:r>
              <a:rPr lang="hr-HR" dirty="0">
                <a:sym typeface="Wingdings 3" panose="05040102010807070707" pitchFamily="18" charset="2"/>
              </a:rPr>
              <a:t>samo tupe </a:t>
            </a:r>
            <a:r>
              <a:rPr lang="hr-HR" dirty="0" smtClean="0">
                <a:sym typeface="Wingdings 3" panose="05040102010807070707" pitchFamily="18" charset="2"/>
              </a:rPr>
              <a:t>oštrice</a:t>
            </a:r>
          </a:p>
          <a:p>
            <a:r>
              <a:rPr lang="hr-HR" dirty="0" smtClean="0">
                <a:sym typeface="Wingdings 3" panose="05040102010807070707" pitchFamily="18" charset="2"/>
              </a:rPr>
              <a:t> S vremenom su postali mjesta velikih gozbi i svečanosti gdje su vitezovi često uz naslove osvajali i srca dama – recitirali su poeziju, svirali razna glazbala</a:t>
            </a:r>
            <a:endParaRPr lang="hr-HR" dirty="0"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2620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VITEŠKI TURNIRI - DANAS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1251678" y="1389889"/>
            <a:ext cx="10178322" cy="3950207"/>
          </a:xfrm>
        </p:spPr>
        <p:txBody>
          <a:bodyPr>
            <a:normAutofit/>
          </a:bodyPr>
          <a:lstStyle/>
          <a:p>
            <a:r>
              <a:rPr lang="hr-HR" dirty="0" smtClean="0"/>
              <a:t>U današnje vrijeme vitezovi više ne postoje, no jedan od načina očuvanja viteške kulture je i održavanje viteških turnira, onih međunarodnih, ali podosta ih ima i u Hrvatskoj</a:t>
            </a:r>
          </a:p>
          <a:p>
            <a:r>
              <a:rPr lang="hr-HR" dirty="0" smtClean="0"/>
              <a:t>Vitez je danas pojam koji izaziva divljenje i kod većine želju da se barem nakratko zaustavi u vremenu i doživi doba viteštva bez tehnologije i mnogih modernih postignuća</a:t>
            </a:r>
          </a:p>
          <a:p>
            <a:r>
              <a:rPr lang="hr-HR" dirty="0" smtClean="0"/>
              <a:t>U Hrvatskoj se danas održavaju viteški turniri:</a:t>
            </a:r>
          </a:p>
          <a:p>
            <a:pPr lvl="1"/>
            <a:r>
              <a:rPr lang="hr-HR" dirty="0" smtClean="0"/>
              <a:t>U </a:t>
            </a:r>
            <a:r>
              <a:rPr lang="hr-HR" b="1" dirty="0" smtClean="0"/>
              <a:t>Gornjoj Stubici </a:t>
            </a:r>
            <a:r>
              <a:rPr lang="hr-HR" dirty="0" smtClean="0"/>
              <a:t>koji je jedan od najpoznatijih</a:t>
            </a:r>
          </a:p>
          <a:p>
            <a:pPr lvl="1"/>
            <a:r>
              <a:rPr lang="hr-HR" dirty="0" smtClean="0"/>
              <a:t>U </a:t>
            </a:r>
            <a:r>
              <a:rPr lang="hr-HR" b="1" dirty="0" smtClean="0"/>
              <a:t>Svetom Ivanu Zelini </a:t>
            </a:r>
            <a:r>
              <a:rPr lang="hr-HR" dirty="0" smtClean="0"/>
              <a:t>Međunarodni viteški turnir</a:t>
            </a:r>
          </a:p>
          <a:p>
            <a:pPr lvl="1"/>
            <a:r>
              <a:rPr lang="hr-HR" dirty="0" smtClean="0"/>
              <a:t>U </a:t>
            </a:r>
            <a:r>
              <a:rPr lang="hr-HR" b="1" dirty="0" err="1" smtClean="0"/>
              <a:t>Pakoštanima</a:t>
            </a:r>
            <a:r>
              <a:rPr lang="hr-HR" dirty="0" smtClean="0"/>
              <a:t> Dani vitezova vranskih</a:t>
            </a:r>
          </a:p>
          <a:p>
            <a:pPr lvl="1"/>
            <a:r>
              <a:rPr lang="hr-HR" dirty="0" smtClean="0"/>
              <a:t>U </a:t>
            </a:r>
            <a:r>
              <a:rPr lang="hr-HR" b="1" dirty="0" smtClean="0"/>
              <a:t>Sisku</a:t>
            </a:r>
            <a:r>
              <a:rPr lang="hr-HR" dirty="0" smtClean="0"/>
              <a:t> Viteški turnir </a:t>
            </a:r>
            <a:r>
              <a:rPr lang="hr-HR" dirty="0" err="1" smtClean="0"/>
              <a:t>Siscia</a:t>
            </a:r>
            <a:endParaRPr lang="hr-HR" dirty="0" smtClean="0"/>
          </a:p>
          <a:p>
            <a:pPr lvl="1"/>
            <a:r>
              <a:rPr lang="hr-HR" dirty="0" smtClean="0"/>
              <a:t>U </a:t>
            </a:r>
            <a:r>
              <a:rPr lang="hr-HR" b="1" dirty="0" err="1" smtClean="0"/>
              <a:t>Susedgradu</a:t>
            </a:r>
            <a:r>
              <a:rPr lang="hr-HR" dirty="0" smtClean="0"/>
              <a:t> Viteški turnir Franje </a:t>
            </a:r>
            <a:r>
              <a:rPr lang="hr-HR" dirty="0" err="1" smtClean="0"/>
              <a:t>Tahya</a:t>
            </a:r>
            <a:r>
              <a:rPr lang="hr-HR" dirty="0" smtClean="0"/>
              <a:t>…</a:t>
            </a: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9662">
            <a:off x="6279107" y="3677886"/>
            <a:ext cx="5377657" cy="262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6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0257">
            <a:off x="9057274" y="312964"/>
            <a:ext cx="2324808" cy="3262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6191">
            <a:off x="2045244" y="4716345"/>
            <a:ext cx="3935105" cy="1450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4525">
            <a:off x="402254" y="635026"/>
            <a:ext cx="5062199" cy="1925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3862">
            <a:off x="6213707" y="1067249"/>
            <a:ext cx="2531828" cy="3549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2330">
            <a:off x="1675756" y="2666089"/>
            <a:ext cx="3787406" cy="1786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kstniOkvir 13"/>
          <p:cNvSpPr txBox="1"/>
          <p:nvPr/>
        </p:nvSpPr>
        <p:spPr>
          <a:xfrm>
            <a:off x="6943060" y="4986670"/>
            <a:ext cx="44629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latin typeface="Algerian" panose="04020705040A02060702" pitchFamily="82" charset="0"/>
              </a:rPr>
              <a:t>ZBOG ŽELJE DA SE OŽIVI DUH PROŠLOG VREMENA, KULTURA VITEZOVA KOJA I DANAS IZAZIVA DIVLJENJE, ČESTO SE ORGANIZIRAJU VITEŠKI TURNIRI UNUTAR HRVATSKE</a:t>
            </a:r>
            <a:endParaRPr lang="hr-HR" b="1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66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B2F36"/>
      </a:dk2>
      <a:lt2>
        <a:srgbClr val="F3F3F2"/>
      </a:lt2>
      <a:accent1>
        <a:srgbClr val="A38D51"/>
      </a:accent1>
      <a:accent2>
        <a:srgbClr val="5A3D40"/>
      </a:accent2>
      <a:accent3>
        <a:srgbClr val="5D988C"/>
      </a:accent3>
      <a:accent4>
        <a:srgbClr val="A85752"/>
      </a:accent4>
      <a:accent5>
        <a:srgbClr val="809A67"/>
      </a:accent5>
      <a:accent6>
        <a:srgbClr val="67645A"/>
      </a:accent6>
      <a:hlink>
        <a:srgbClr val="5D988C"/>
      </a:hlink>
      <a:folHlink>
        <a:srgbClr val="8467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9E77EDF1-0821-4215-BD6E-A2D49F0255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TM10001106[[fn=Značka]]</Template>
  <TotalTime>249</TotalTime>
  <Words>747</Words>
  <Application>Microsoft Office PowerPoint</Application>
  <PresentationFormat>Prilagođeno</PresentationFormat>
  <Paragraphs>93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Badge</vt:lpstr>
      <vt:lpstr>VITEZOVI I VITEŠKA KULTURA</vt:lpstr>
      <vt:lpstr>tkO JE VITEZ?</vt:lpstr>
      <vt:lpstr>VITEŠKO ŠKOLOVANJE</vt:lpstr>
      <vt:lpstr>VITEŠKO ŠKOLOVANJE</vt:lpstr>
      <vt:lpstr>VITEŠKA OPREMA</vt:lpstr>
      <vt:lpstr>Viteška oprema - oružje</vt:lpstr>
      <vt:lpstr>VITEŠKI TURNIRI</vt:lpstr>
      <vt:lpstr>VITEŠKI TURNIRI - DANAS</vt:lpstr>
      <vt:lpstr>PowerPointova prezentacija</vt:lpstr>
      <vt:lpstr>VITEŠKI REDOVI</vt:lpstr>
      <vt:lpstr>IZVORI: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VITEZOVI I VITEŠKA KULTURA</dc:title>
  <dc:creator>Nika Maligec</dc:creator>
  <cp:lastModifiedBy>Mateja</cp:lastModifiedBy>
  <cp:revision>35</cp:revision>
  <dcterms:created xsi:type="dcterms:W3CDTF">2021-10-16T21:37:01Z</dcterms:created>
  <dcterms:modified xsi:type="dcterms:W3CDTF">2021-12-07T09:44:09Z</dcterms:modified>
</cp:coreProperties>
</file>