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3D9BD88-ABB0-48ED-9B43-F98982487407}" type="datetimeFigureOut">
              <a:rPr lang="hr-HR"/>
              <a:pPr>
                <a:defRPr/>
              </a:pPr>
              <a:t>19.3.2013.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C861DCA-E8E6-4E7B-9784-432CECC85A0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0D98B2-97C8-4358-AD2A-2C706385DA14}" type="slidenum">
              <a:rPr lang="hr-H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hr-H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E9E1F-6B73-4B45-92BD-D7D0556791A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CA1AD-9CAC-43C8-B0D0-47B3FD208943}" type="datetimeFigureOut">
              <a:rPr lang="hr-HR"/>
              <a:pPr>
                <a:defRPr/>
              </a:pPr>
              <a:t>19.3.2013.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724CE-1B2E-4252-9B7B-63217E0F83F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97579-B369-4532-8583-E2DC1043DD61}" type="datetimeFigureOut">
              <a:rPr lang="hr-HR"/>
              <a:pPr>
                <a:defRPr/>
              </a:pPr>
              <a:t>19.3.2013.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6710C-AC38-47C7-9605-511D2DD8B72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EDF40-EF4A-4412-9BFE-54B5366E2888}" type="datetimeFigureOut">
              <a:rPr lang="hr-HR"/>
              <a:pPr>
                <a:defRPr/>
              </a:pPr>
              <a:t>19.3.2013.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81E33-4B26-4425-88B4-61448A045B2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1C7EE-51B0-4E8E-965D-38DDBEA5F46F}" type="datetimeFigureOut">
              <a:rPr lang="hr-HR"/>
              <a:pPr>
                <a:defRPr/>
              </a:pPr>
              <a:t>19.3.2013.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54E90-BA68-4FA2-A910-B6AAB004069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A7971-82C8-46ED-B101-601EBE0F1BE3}" type="datetimeFigureOut">
              <a:rPr lang="hr-HR"/>
              <a:pPr>
                <a:defRPr/>
              </a:pPr>
              <a:t>19.3.2013.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13983-1F31-4845-B67D-E0040057F36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633A8-C863-4A89-A4D3-42DE85667E4C}" type="datetimeFigureOut">
              <a:rPr lang="hr-HR"/>
              <a:pPr>
                <a:defRPr/>
              </a:pPr>
              <a:t>19.3.2013.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C2E38-A3B5-42CB-8327-DAE7F5DC282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79128-59FE-4216-9733-EB6EAFB910F7}" type="datetimeFigureOut">
              <a:rPr lang="hr-HR"/>
              <a:pPr>
                <a:defRPr/>
              </a:pPr>
              <a:t>19.3.2013.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CC085-F7D2-4DD8-AAB2-9138475EBF0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3578D-BA5D-464B-8F1A-A89C1BF45EFD}" type="datetimeFigureOut">
              <a:rPr lang="hr-HR"/>
              <a:pPr>
                <a:defRPr/>
              </a:pPr>
              <a:t>19.3.2013.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7D241-081F-4C9D-9A82-91D2BF5FE09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2B07B-3162-49C8-959B-E30AA4612880}" type="datetimeFigureOut">
              <a:rPr lang="hr-HR"/>
              <a:pPr>
                <a:defRPr/>
              </a:pPr>
              <a:t>19.3.2013.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24261-D9FA-4E71-A151-D3266043412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17258-6167-49C2-8F8E-728DDDC4CFAD}" type="datetimeFigureOut">
              <a:rPr lang="hr-HR"/>
              <a:pPr>
                <a:defRPr/>
              </a:pPr>
              <a:t>19.3.2013.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E579D-C286-439E-8290-006D0845603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F7668-41B6-410D-96D8-EC437E90BACE}" type="datetimeFigureOut">
              <a:rPr lang="hr-HR"/>
              <a:pPr>
                <a:defRPr/>
              </a:pPr>
              <a:t>19.3.2013.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EF4A86-652F-4FDF-A737-DBA1176C1AE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074398-49C7-4E81-84C3-5E5492A8CD5D}" type="datetimeFigureOut">
              <a:rPr lang="hr-HR"/>
              <a:pPr>
                <a:defRPr/>
              </a:pPr>
              <a:t>19.3.2013.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8064A2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4BACC6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3" y="3933825"/>
            <a:ext cx="6461125" cy="106680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4400" dirty="0" smtClean="0"/>
              <a:t>8. razredi</a:t>
            </a:r>
            <a:endParaRPr lang="hr-HR" sz="4400" dirty="0"/>
          </a:p>
        </p:txBody>
      </p:sp>
      <p:pic>
        <p:nvPicPr>
          <p:cNvPr id="1433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1341438"/>
            <a:ext cx="7543800" cy="25939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>
                <a:solidFill>
                  <a:schemeClr val="bg1"/>
                </a:solidFill>
              </a:rPr>
              <a:t>DNA S KUHINJSKOG STOLA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827088" y="4005263"/>
            <a:ext cx="25114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4800">
                <a:solidFill>
                  <a:schemeClr val="bg1"/>
                </a:solidFill>
                <a:latin typeface="Calibri" pitchFamily="34" charset="0"/>
              </a:rPr>
              <a:t>8. razredi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    Nastavi listić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Nastavnim listićem provjerili smo razumijevanje pokusa...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3" y="2808288"/>
            <a:ext cx="3960812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5775" y="2781300"/>
            <a:ext cx="40322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666750"/>
            <a:ext cx="7620000" cy="4800600"/>
          </a:xfrm>
        </p:spPr>
        <p:txBody>
          <a:bodyPr/>
          <a:lstStyle/>
          <a:p>
            <a:r>
              <a:rPr lang="hr-HR" smtClean="0"/>
              <a:t>Deoksiribonukleinska kiselina (DNA) smještena je u jezgri stanice.</a:t>
            </a:r>
          </a:p>
          <a:p>
            <a:r>
              <a:rPr lang="hr-HR" smtClean="0"/>
              <a:t>DNA zajedno s bjelančevinama gradi kromosom.</a:t>
            </a:r>
          </a:p>
          <a:p>
            <a:r>
              <a:rPr lang="hr-HR" smtClean="0"/>
              <a:t>Dna građena je od dvaju lanaca koji su omotani jedan oko drugog i svijeni u obliku spirale.</a:t>
            </a:r>
          </a:p>
          <a:p>
            <a:r>
              <a:rPr lang="hr-HR" smtClean="0"/>
              <a:t>2 su lanca međusobno povezani poprečnim vezama (geni)</a:t>
            </a:r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4900"/>
            <a:ext cx="8459788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052513"/>
            <a:ext cx="7620000" cy="4800600"/>
          </a:xfrm>
        </p:spPr>
        <p:txBody>
          <a:bodyPr/>
          <a:lstStyle/>
          <a:p>
            <a:r>
              <a:rPr lang="hr-HR" smtClean="0"/>
              <a:t>Molekula DNA je uputa za život svakog živog bića. Zato ćemo je naći u svim vrstama organizama i tkiva.</a:t>
            </a:r>
          </a:p>
          <a:p>
            <a:r>
              <a:rPr lang="hr-HR" smtClean="0"/>
              <a:t>Da bismo dobili vrlo čistu molekulu DNA potrebno je proći vrlo složen postupak.Međutim, DNA se može ekstrahirati jednostavnim postupkom. Tako će postati vidljiva prostim okom. </a:t>
            </a:r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3213100"/>
            <a:ext cx="3889375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             OPIS POKUSA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Za pokus smo koristili ono što je dostupno u svakom kućanstvu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Dobili smo smjesu dviju tekućina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U donjem su se sloju nalazile razbijene stanice usitnjenog tkiva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U gornjem su se sloju nalazile molekule DNA koje su izašle iz tih stanica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9513" y="3573463"/>
            <a:ext cx="4176712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                   POSTUPAK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Komadiće tkiva (banana, kiwi) usitnili smo gnječenjem u vrećici sa zatvaračem. </a:t>
            </a:r>
          </a:p>
          <a:p>
            <a:r>
              <a:rPr lang="hr-HR" smtClean="0"/>
              <a:t>Smjesu smo prebacili u staklenu čašu.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933700"/>
            <a:ext cx="3863975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2933700"/>
            <a:ext cx="39243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404813"/>
            <a:ext cx="7620000" cy="4800600"/>
          </a:xfrm>
        </p:spPr>
        <p:txBody>
          <a:bodyPr/>
          <a:lstStyle/>
          <a:p>
            <a:r>
              <a:rPr lang="hr-HR" smtClean="0"/>
              <a:t>U dobivenu smjesu dodali smo destiliranu vodu i sol. Sol će spriječiti sjedinjavanje bjelančevina.</a:t>
            </a:r>
          </a:p>
          <a:p>
            <a:r>
              <a:rPr lang="hr-HR" smtClean="0"/>
              <a:t>Dodali smo dvije čajne žličice tekućeg deterdženta koji će otopiti lipide i razgraditi staničnu i jezgrinu membranu.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276475"/>
            <a:ext cx="547211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663" y="692150"/>
            <a:ext cx="7620000" cy="4800600"/>
          </a:xfrm>
        </p:spPr>
        <p:txBody>
          <a:bodyPr/>
          <a:lstStyle/>
          <a:p>
            <a:r>
              <a:rPr lang="hr-HR" smtClean="0"/>
              <a:t>Filtrat smo izlili u manju staklenu čašu i dodali proteazu (sok od ananasa). Proteaza će omogućiti odvajanje molekula DNA od bjelančevina oko kojih je namotana.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88" y="2708275"/>
            <a:ext cx="39354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8950" y="2692400"/>
            <a:ext cx="39370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549275"/>
            <a:ext cx="7620000" cy="4800600"/>
          </a:xfrm>
        </p:spPr>
        <p:txBody>
          <a:bodyPr/>
          <a:lstStyle/>
          <a:p>
            <a:r>
              <a:rPr lang="hr-HR" smtClean="0"/>
              <a:t>Nagnuli smo časicu i polako dolijevali alkohol kako bi se napravio bistri sloj iznad smjese tkiva.</a:t>
            </a:r>
          </a:p>
          <a:p>
            <a:pPr>
              <a:buClr>
                <a:srgbClr val="4F81BD"/>
              </a:buClr>
            </a:pPr>
            <a:r>
              <a:rPr lang="hr-HR" smtClean="0"/>
              <a:t> </a:t>
            </a:r>
            <a:r>
              <a:rPr lang="hr-HR" smtClean="0">
                <a:solidFill>
                  <a:srgbClr val="000000"/>
                </a:solidFill>
              </a:rPr>
              <a:t>DNA je topiva u vodi, ali slana se DNA ne otapa u alkoholu.</a:t>
            </a:r>
          </a:p>
          <a:p>
            <a:pPr>
              <a:buClr>
                <a:srgbClr val="4F81BD"/>
              </a:buClr>
            </a:pPr>
            <a:r>
              <a:rPr lang="hr-HR" smtClean="0">
                <a:solidFill>
                  <a:srgbClr val="000000"/>
                </a:solidFill>
              </a:rPr>
              <a:t>DNA je oblikovalo bijele nakupine u sloju dodira vode i alkohola</a:t>
            </a:r>
          </a:p>
          <a:p>
            <a:endParaRPr lang="hr-HR" smtClean="0"/>
          </a:p>
          <a:p>
            <a:endParaRPr lang="hr-HR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2955925"/>
            <a:ext cx="3889375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955925"/>
            <a:ext cx="3889375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452438"/>
            <a:ext cx="7620000" cy="4800600"/>
          </a:xfrm>
        </p:spPr>
        <p:txBody>
          <a:bodyPr/>
          <a:lstStyle/>
          <a:p>
            <a:r>
              <a:rPr lang="hr-HR" smtClean="0"/>
              <a:t>Koristeći stakleni štapić pažljivo smo skupljali DNA.</a:t>
            </a:r>
          </a:p>
          <a:p>
            <a:r>
              <a:rPr lang="hr-HR" smtClean="0"/>
              <a:t>DNA smo promatrali mikroskopom.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4350" y="2052638"/>
            <a:ext cx="390048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8" y="2060575"/>
            <a:ext cx="3887787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63</TotalTime>
  <Words>267</Words>
  <Application>Microsoft Office PowerPoint</Application>
  <PresentationFormat>On-screen Show (4:3)</PresentationFormat>
  <Paragraphs>28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Arial</vt:lpstr>
      <vt:lpstr>Cambria</vt:lpstr>
      <vt:lpstr>Adjacency</vt:lpstr>
      <vt:lpstr>DNA S KUHINJSKOG STOLA</vt:lpstr>
      <vt:lpstr>Slide 2</vt:lpstr>
      <vt:lpstr>Slide 3</vt:lpstr>
      <vt:lpstr>             OPIS POKUSA</vt:lpstr>
      <vt:lpstr>                   POSTUPAK</vt:lpstr>
      <vt:lpstr>Slide 6</vt:lpstr>
      <vt:lpstr>Slide 7</vt:lpstr>
      <vt:lpstr>Slide 8</vt:lpstr>
      <vt:lpstr>Slide 9</vt:lpstr>
      <vt:lpstr>    Nastavi listić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S KUHINJSKOG STOLA</dc:title>
  <dc:creator>GOGA</dc:creator>
  <cp:lastModifiedBy>Tihana</cp:lastModifiedBy>
  <cp:revision>9</cp:revision>
  <dcterms:created xsi:type="dcterms:W3CDTF">2013-03-18T14:34:33Z</dcterms:created>
  <dcterms:modified xsi:type="dcterms:W3CDTF">2013-03-19T09:40:04Z</dcterms:modified>
</cp:coreProperties>
</file>