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12CA-751B-4A7B-80DC-5870DF23DBAA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6EAE-2B8A-4E79-9809-56AB449C0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A11-D020-4250-A4E4-65BE7E6DF803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ADA9-26BC-4B85-9666-98EBC33C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F31D-7D98-4912-8364-397970D5E03D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0017-5AF1-4B81-908B-F756941B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A9D8-0454-407D-B0B6-AE67B8396112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3594-AD83-4E94-A279-2A5C9575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1CE8-E165-4AA2-B8AD-1A1959BA87FF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ECAC-E1E6-4E0D-B761-78985FC8D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78BE-5EDE-4393-BC22-8E73C7203632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F5DA-7205-4965-9E14-1488EE8E1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B480-71CA-4B4E-8194-520C81E18F4A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9250-E1C8-458B-BEF3-2073A16D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35A5-5ABB-4ED0-94BC-8E9766F68B2D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D344-B64C-4FBB-8A16-DCB662DF4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3711-C7CE-47B3-90F0-CC438FBAEAE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2228-FC75-41FF-88BD-7395A1A6B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90C4-36CD-4A6F-B77E-5873D4C31A5F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1B52-97C9-457F-A2C3-364DAE22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BB54-E2EC-4EAF-8A61-83D19B1EB3BF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E477-7A0C-4447-9291-237357F54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99D2CF-D76A-42C7-AF28-37E6BFE624EB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FD48A-666C-4866-B628-E72F38635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Svjetski dan zaštite voda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VII. </a:t>
            </a:r>
            <a:r>
              <a:rPr lang="en-US" dirty="0" err="1" smtClean="0"/>
              <a:t>i</a:t>
            </a:r>
            <a:r>
              <a:rPr lang="en-US" dirty="0" smtClean="0"/>
              <a:t> VIII. </a:t>
            </a:r>
            <a:r>
              <a:rPr lang="en-US" dirty="0" err="1" smtClean="0"/>
              <a:t>razred</a:t>
            </a:r>
            <a:r>
              <a:rPr lang="en-US" dirty="0" smtClean="0"/>
              <a:t> OŠ “</a:t>
            </a:r>
            <a:r>
              <a:rPr lang="en-US" dirty="0" err="1" smtClean="0"/>
              <a:t>Bukovac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Zaštita barske kornjače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810000" cy="3962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posjetitelji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pokazali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istraživački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eko</a:t>
            </a:r>
            <a:r>
              <a:rPr lang="en-US" dirty="0" smtClean="0"/>
              <a:t> </a:t>
            </a:r>
            <a:r>
              <a:rPr lang="en-US" dirty="0" err="1" smtClean="0"/>
              <a:t>grupe</a:t>
            </a:r>
            <a:r>
              <a:rPr lang="en-US" dirty="0" smtClean="0"/>
              <a:t> OŠ “</a:t>
            </a:r>
            <a:r>
              <a:rPr lang="en-US" dirty="0" err="1" smtClean="0"/>
              <a:t>Bukovac</a:t>
            </a:r>
            <a:r>
              <a:rPr lang="en-US" dirty="0" smtClean="0"/>
              <a:t>” o </a:t>
            </a:r>
            <a:r>
              <a:rPr lang="en-US" dirty="0" err="1" smtClean="0"/>
              <a:t>zaštiti</a:t>
            </a:r>
            <a:r>
              <a:rPr lang="en-US" dirty="0" smtClean="0"/>
              <a:t> </a:t>
            </a:r>
            <a:r>
              <a:rPr lang="en-US" dirty="0" err="1" smtClean="0"/>
              <a:t>barske</a:t>
            </a:r>
            <a:r>
              <a:rPr lang="en-US" dirty="0" smtClean="0"/>
              <a:t> </a:t>
            </a:r>
            <a:r>
              <a:rPr lang="en-US" dirty="0" err="1" smtClean="0"/>
              <a:t>kornjače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Posjetitelji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informirani</a:t>
            </a:r>
            <a:r>
              <a:rPr lang="en-US" dirty="0" smtClean="0"/>
              <a:t> o </a:t>
            </a:r>
            <a:r>
              <a:rPr lang="en-US" dirty="0" err="1" smtClean="0"/>
              <a:t>osobinama</a:t>
            </a:r>
            <a:r>
              <a:rPr lang="en-US" dirty="0" smtClean="0"/>
              <a:t> </a:t>
            </a:r>
            <a:r>
              <a:rPr lang="en-US" dirty="0" err="1" smtClean="0"/>
              <a:t>crvenouhe</a:t>
            </a:r>
            <a:r>
              <a:rPr lang="en-US" dirty="0" smtClean="0"/>
              <a:t> </a:t>
            </a:r>
            <a:r>
              <a:rPr lang="en-US" dirty="0" err="1" smtClean="0"/>
              <a:t>kornjače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kupuju</a:t>
            </a:r>
            <a:r>
              <a:rPr lang="en-US" dirty="0" smtClean="0"/>
              <a:t> u ZOO </a:t>
            </a:r>
            <a:r>
              <a:rPr lang="en-US" dirty="0" err="1" smtClean="0"/>
              <a:t>prodavaonicama</a:t>
            </a:r>
            <a:r>
              <a:rPr lang="en-US" dirty="0" smtClean="0"/>
              <a:t> .</a:t>
            </a:r>
          </a:p>
        </p:txBody>
      </p:sp>
      <p:pic>
        <p:nvPicPr>
          <p:cNvPr id="22531" name="Picture 3" descr="P31000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524000"/>
            <a:ext cx="5143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4525963"/>
          </a:xfrm>
        </p:spPr>
        <p:txBody>
          <a:bodyPr/>
          <a:lstStyle/>
          <a:p>
            <a:r>
              <a:rPr lang="en-US" smtClean="0"/>
              <a:t>Crvenouhu kornjaču nakon što naraste vlasnici puštaju u maksimirska jezera gdje ugrožava autohtonu barsku kornjaču.</a:t>
            </a:r>
          </a:p>
          <a:p>
            <a:endParaRPr lang="en-US" smtClean="0"/>
          </a:p>
        </p:txBody>
      </p:sp>
      <p:pic>
        <p:nvPicPr>
          <p:cNvPr id="23554" name="Picture 3" descr="P3100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3413"/>
            <a:ext cx="80549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31001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P31000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4244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crvenouhu kornjaču posudili smo iz zološkog vrta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Zadovoljni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osjećajem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naučili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novo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smtClean="0"/>
              <a:t>učinili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korisno</a:t>
            </a:r>
            <a:r>
              <a:rPr lang="en-US" dirty="0" smtClean="0"/>
              <a:t>, </a:t>
            </a:r>
            <a:r>
              <a:rPr lang="en-US" dirty="0" err="1" smtClean="0"/>
              <a:t>krenuli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kući</a:t>
            </a:r>
            <a:r>
              <a:rPr lang="en-US" dirty="0" smtClean="0"/>
              <a:t>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Obilježavanje</a:t>
            </a:r>
            <a:r>
              <a:rPr lang="en-US" dirty="0" smtClean="0"/>
              <a:t> </a:t>
            </a:r>
            <a:r>
              <a:rPr lang="en-US" dirty="0" err="1" smtClean="0"/>
              <a:t>Svjetskog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aštite</a:t>
            </a:r>
            <a:r>
              <a:rPr lang="en-US" dirty="0" smtClean="0"/>
              <a:t> </a:t>
            </a:r>
            <a:r>
              <a:rPr lang="en-US" dirty="0" err="1" smtClean="0"/>
              <a:t>voda</a:t>
            </a:r>
            <a:endParaRPr lang="en-US" dirty="0"/>
          </a:p>
        </p:txBody>
      </p:sp>
      <p:pic>
        <p:nvPicPr>
          <p:cNvPr id="14338" name="Content Placeholder 3" descr="P31000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2600"/>
            <a:ext cx="4191000" cy="4343400"/>
          </a:xfrm>
        </p:spPr>
      </p:pic>
      <p:pic>
        <p:nvPicPr>
          <p:cNvPr id="14339" name="Picture 4" descr="P3100043.JPG"/>
          <p:cNvPicPr>
            <a:picLocks noChangeAspect="1"/>
          </p:cNvPicPr>
          <p:nvPr/>
        </p:nvPicPr>
        <p:blipFill>
          <a:blip r:embed="rId3"/>
          <a:srcRect l="21069" t="50021" b="29987"/>
          <a:stretch>
            <a:fillRect/>
          </a:stretch>
        </p:blipFill>
        <p:spPr bwMode="auto">
          <a:xfrm>
            <a:off x="5181600" y="4419600"/>
            <a:ext cx="371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267200" y="4572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029200" y="25908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U suradnji sa JU Maksimir učenici OŠ “Bukovac” obilježili su Svjetski dan zaštite voda.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Priprema materijala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17.03.2013. godine kod glavnog ulaza u Park Maksimir pripremili smo potreban materijal za mikroskopiranje vode iz maksimirskih jezera.</a:t>
            </a:r>
          </a:p>
          <a:p>
            <a:r>
              <a:rPr lang="en-US" sz="2400" smtClean="0"/>
              <a:t> Koristili smo se ključem za određivanje organizama, kadicama, povećalima, mikroskopom i prirodnim materijalom.</a:t>
            </a:r>
          </a:p>
        </p:txBody>
      </p:sp>
      <p:pic>
        <p:nvPicPr>
          <p:cNvPr id="15363" name="Picture 4" descr="P31001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814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3100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4625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31000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40386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228600" y="1676400"/>
            <a:ext cx="7864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izdvajanje organizama iz uzorka vode iz maksimirskog jezera.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Istraživanje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prezentacija</a:t>
            </a:r>
            <a:r>
              <a:rPr lang="en-US" dirty="0" smtClean="0"/>
              <a:t> </a:t>
            </a:r>
            <a:r>
              <a:rPr lang="en-US" dirty="0" err="1" smtClean="0"/>
              <a:t>organizama</a:t>
            </a:r>
            <a:endParaRPr lang="en-US" dirty="0"/>
          </a:p>
        </p:txBody>
      </p:sp>
      <p:pic>
        <p:nvPicPr>
          <p:cNvPr id="16388" name="Picture 8" descr="P3100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32117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229600" cy="4525963"/>
          </a:xfrm>
        </p:spPr>
        <p:txBody>
          <a:bodyPr/>
          <a:lstStyle/>
          <a:p>
            <a:r>
              <a:rPr lang="en-US" sz="2800" smtClean="0"/>
              <a:t>Pomoću ključa za određivanje organizama prepoznavali smo vrste koje smo nalazili u uzorcima vode</a:t>
            </a:r>
          </a:p>
          <a:p>
            <a:r>
              <a:rPr lang="en-US" sz="2800" smtClean="0"/>
              <a:t>Organizme smo odvajali u petrijeve zdjelice kako bismo ih mogli pokazati posjetiteljima.</a:t>
            </a:r>
          </a:p>
        </p:txBody>
      </p:sp>
      <p:pic>
        <p:nvPicPr>
          <p:cNvPr id="17410" name="Picture 3" descr="P31000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352800"/>
            <a:ext cx="63246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31000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467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organizmi izdvojeni iz uzorka vode: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Prezentacija organizama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04800" y="152400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Interes posjetitelja za vrste organizama u maksimirskim jezerima bio je velik.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 posjetitelji su povećalom i mikroskopom promatrali organizme, a učenici su opisivali njihove osobine.</a:t>
            </a:r>
          </a:p>
        </p:txBody>
      </p:sp>
      <p:pic>
        <p:nvPicPr>
          <p:cNvPr id="19459" name="Picture 3" descr="P31000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43211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31001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321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31001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524000"/>
            <a:ext cx="43973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6096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veliki interes pokazivala su djeca.</a:t>
            </a:r>
          </a:p>
        </p:txBody>
      </p:sp>
      <p:pic>
        <p:nvPicPr>
          <p:cNvPr id="20483" name="Picture 4" descr="P31001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3973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P31001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1143000"/>
            <a:ext cx="8947150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 flipH="1">
            <a:off x="274638" y="304800"/>
            <a:ext cx="8488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pod mikroskopom posjetitelji su mogli vidjeti alge kremenjašice, spirogiru i jednostanični organizam papučicu.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217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Svjetski dan zaštite voda</vt:lpstr>
      <vt:lpstr>Obilježavanje Svjetskog dana zaštite voda</vt:lpstr>
      <vt:lpstr>Priprema materijala</vt:lpstr>
      <vt:lpstr>Istraživanje i prezentacija organizama</vt:lpstr>
      <vt:lpstr>Slide 5</vt:lpstr>
      <vt:lpstr>Slide 6</vt:lpstr>
      <vt:lpstr>Prezentacija organizama</vt:lpstr>
      <vt:lpstr>Slide 8</vt:lpstr>
      <vt:lpstr>Slide 9</vt:lpstr>
      <vt:lpstr>Zaštita barske kornjače</vt:lpstr>
      <vt:lpstr>Slide 11</vt:lpstr>
      <vt:lpstr>Slide 12</vt:lpstr>
      <vt:lpstr> Zadovoljni sa osjećajem da smo naučili nešto novo i učinili nešto korisno, krenuli smo kući…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zaštite voda</dc:title>
  <dc:creator>tena</dc:creator>
  <cp:lastModifiedBy>Tihana</cp:lastModifiedBy>
  <cp:revision>3</cp:revision>
  <dcterms:created xsi:type="dcterms:W3CDTF">2013-03-17T13:46:04Z</dcterms:created>
  <dcterms:modified xsi:type="dcterms:W3CDTF">2013-03-19T09:38:02Z</dcterms:modified>
</cp:coreProperties>
</file>